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2" r:id="rId4"/>
    <p:sldMasterId id="2147483720" r:id="rId5"/>
    <p:sldMasterId id="2147483734" r:id="rId6"/>
    <p:sldMasterId id="2147483746" r:id="rId7"/>
    <p:sldMasterId id="2147483758" r:id="rId8"/>
    <p:sldMasterId id="2147483770" r:id="rId9"/>
  </p:sldMasterIdLst>
  <p:notesMasterIdLst>
    <p:notesMasterId r:id="rId51"/>
  </p:notesMasterIdLst>
  <p:sldIdLst>
    <p:sldId id="285" r:id="rId10"/>
    <p:sldId id="286" r:id="rId11"/>
    <p:sldId id="280" r:id="rId12"/>
    <p:sldId id="295" r:id="rId13"/>
    <p:sldId id="296" r:id="rId14"/>
    <p:sldId id="257" r:id="rId15"/>
    <p:sldId id="258" r:id="rId16"/>
    <p:sldId id="263" r:id="rId17"/>
    <p:sldId id="264" r:id="rId18"/>
    <p:sldId id="265" r:id="rId19"/>
    <p:sldId id="266" r:id="rId20"/>
    <p:sldId id="297" r:id="rId21"/>
    <p:sldId id="298" r:id="rId22"/>
    <p:sldId id="292" r:id="rId23"/>
    <p:sldId id="293" r:id="rId24"/>
    <p:sldId id="294" r:id="rId25"/>
    <p:sldId id="299" r:id="rId26"/>
    <p:sldId id="302" r:id="rId27"/>
    <p:sldId id="303" r:id="rId28"/>
    <p:sldId id="267" r:id="rId29"/>
    <p:sldId id="268" r:id="rId30"/>
    <p:sldId id="269" r:id="rId31"/>
    <p:sldId id="270" r:id="rId32"/>
    <p:sldId id="271" r:id="rId33"/>
    <p:sldId id="272" r:id="rId34"/>
    <p:sldId id="273" r:id="rId35"/>
    <p:sldId id="274" r:id="rId36"/>
    <p:sldId id="275" r:id="rId37"/>
    <p:sldId id="276" r:id="rId38"/>
    <p:sldId id="277" r:id="rId39"/>
    <p:sldId id="281" r:id="rId40"/>
    <p:sldId id="282" r:id="rId41"/>
    <p:sldId id="283" r:id="rId42"/>
    <p:sldId id="284" r:id="rId43"/>
    <p:sldId id="289" r:id="rId44"/>
    <p:sldId id="290" r:id="rId45"/>
    <p:sldId id="291" r:id="rId46"/>
    <p:sldId id="300" r:id="rId47"/>
    <p:sldId id="301" r:id="rId48"/>
    <p:sldId id="287" r:id="rId49"/>
    <p:sldId id="288" r:id="rId50"/>
  </p:sldIdLst>
  <p:sldSz cx="12192000" cy="6858000"/>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2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8E9FCE92-9457-4265-8968-1421709BFEF6}" type="datetimeFigureOut">
              <a:rPr lang="zh-TW" altLang="en-US"/>
              <a:pPr>
                <a:defRPr/>
              </a:pPr>
              <a:t>2020/5/26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4B71EC51-9FED-44FE-A5F7-976A4941AF8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幻灯片图像占位符 1"/>
          <p:cNvSpPr>
            <a:spLocks noGrp="1" noRot="1" noChangeAspect="1"/>
          </p:cNvSpPr>
          <p:nvPr>
            <p:ph type="sldImg"/>
          </p:nvPr>
        </p:nvSpPr>
        <p:spPr bwMode="auto">
          <a:noFill/>
          <a:ln>
            <a:solidFill>
              <a:srgbClr val="000000"/>
            </a:solidFill>
            <a:miter lim="800000"/>
            <a:headEnd/>
            <a:tailEnd/>
          </a:ln>
        </p:spPr>
      </p:sp>
      <p:sp>
        <p:nvSpPr>
          <p:cNvPr id="1198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1198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D0E4D1-8662-4488-9AD5-D47E563B0263}" type="slidenum">
              <a:rPr lang="zh-CN" altLang="en-US">
                <a:solidFill>
                  <a:srgbClr val="000000"/>
                </a:solidFill>
              </a:rPr>
              <a:pPr fontAlgn="base">
                <a:spcBef>
                  <a:spcPct val="0"/>
                </a:spcBef>
                <a:spcAft>
                  <a:spcPct val="0"/>
                </a:spcAft>
              </a:pPr>
              <a:t>1</a:t>
            </a:fld>
            <a:endParaRPr lang="en-US" altLang="zh-CN">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幻灯片图像占位符 1"/>
          <p:cNvSpPr>
            <a:spLocks noGrp="1" noRot="1" noChangeAspect="1"/>
          </p:cNvSpPr>
          <p:nvPr>
            <p:ph type="sldImg"/>
          </p:nvPr>
        </p:nvSpPr>
        <p:spPr bwMode="auto">
          <a:noFill/>
          <a:ln>
            <a:solidFill>
              <a:srgbClr val="000000"/>
            </a:solidFill>
            <a:miter lim="800000"/>
            <a:headEnd/>
            <a:tailEnd/>
          </a:ln>
        </p:spPr>
      </p:sp>
      <p:sp>
        <p:nvSpPr>
          <p:cNvPr id="160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a:p>
            <a:pPr>
              <a:spcBef>
                <a:spcPct val="0"/>
              </a:spcBef>
            </a:pPr>
            <a:endParaRPr lang="zh-CN" altLang="en-US" smtClean="0"/>
          </a:p>
        </p:txBody>
      </p:sp>
      <p:sp>
        <p:nvSpPr>
          <p:cNvPr id="160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360259-DC93-44A3-83C6-104348C65439}" type="slidenum">
              <a:rPr lang="zh-CN" altLang="en-US"/>
              <a:pPr fontAlgn="base">
                <a:spcBef>
                  <a:spcPct val="0"/>
                </a:spcBef>
                <a:spcAft>
                  <a:spcPct val="0"/>
                </a:spcAft>
              </a:pPr>
              <a:t>40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6"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8B322D23-D7A9-457F-8497-D82BB59E7029}" type="datetimeFigureOut">
              <a:rPr lang="zh-TW" altLang="en-US"/>
              <a:pPr>
                <a:defRPr/>
              </a:pPr>
              <a:t>2020/5/26</a:t>
            </a:fld>
            <a:endParaRPr lang="zh-TW" altLang="en-US"/>
          </a:p>
        </p:txBody>
      </p:sp>
      <p:sp>
        <p:nvSpPr>
          <p:cNvPr id="6" name="Footer Placeholder 4"/>
          <p:cNvSpPr>
            <a:spLocks noGrp="1"/>
          </p:cNvSpPr>
          <p:nvPr>
            <p:ph type="ftr" sz="quarter" idx="11"/>
          </p:nvPr>
        </p:nvSpPr>
        <p:spPr>
          <a:xfrm>
            <a:off x="1371600" y="4324350"/>
            <a:ext cx="6400800" cy="365125"/>
          </a:xfrm>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pPr>
              <a:defRPr/>
            </a:pPr>
            <a:fld id="{FC32CC27-5256-4338-90FD-E5F50EC0239E}"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A5A2E3BE-4A35-42E4-9C61-FE3C538656ED}" type="datetimeFigureOut">
              <a:rPr lang="zh-TW" altLang="en-US"/>
              <a:pPr>
                <a:defRPr/>
              </a:pPr>
              <a:t>2020/5/26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D2EB748F-8EDD-40F8-9665-D024BEE983DE}" type="slidenum">
              <a:rPr lang="zh-TW" altLang="en-US"/>
              <a:pPr>
                <a:defRPr/>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3418CB53-3E86-4CEA-BA14-DC75EB2A8F14}" type="datetimeFigureOut">
              <a:rPr lang="zh-CN" altLang="en-US"/>
              <a:pPr/>
              <a:t>2020/5/26</a:t>
            </a:fld>
            <a:endParaRPr lang="en-US" altLang="zh-CN"/>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52CAD71-E188-4200-88EB-BD48213EEBB9}" type="slidenum">
              <a:rPr lang="zh-CN" altLang="en-US"/>
              <a:pPr/>
              <a:t>‹#›</a:t>
            </a:fld>
            <a:endParaRPr lang="en-US" altLang="zh-C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8B48EA2B-0260-4D6A-97A8-68C2426B4D4D}" type="datetimeFigureOut">
              <a:rPr lang="zh-CN" altLang="en-US"/>
              <a:pPr/>
              <a:t>2020/5/26</a:t>
            </a:fld>
            <a:endParaRPr lang="en-US" altLang="zh-CN"/>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11F1A121-DD7D-42D9-B030-94613AA3D2FC}"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58"/>
          <p:cNvSpPr/>
          <p:nvPr userDrawn="1"/>
        </p:nvSpPr>
        <p:spPr>
          <a:xfrm>
            <a:off x="0" y="0"/>
            <a:ext cx="12192000" cy="11315700"/>
          </a:xfrm>
          <a:prstGeom prst="rect">
            <a:avLst/>
          </a:prstGeom>
          <a:blipFill dpi="0" rotWithShape="1">
            <a:blip r:embed="rId2" cstate="print">
              <a:alphaModFix amt="2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cxnSp>
        <p:nvCxnSpPr>
          <p:cNvPr id="3" name="直接连接符 9"/>
          <p:cNvCxnSpPr/>
          <p:nvPr userDrawn="1"/>
        </p:nvCxnSpPr>
        <p:spPr>
          <a:xfrm>
            <a:off x="750888" y="833438"/>
            <a:ext cx="11053762"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4" name="组合 11"/>
          <p:cNvGrpSpPr/>
          <p:nvPr userDrawn="1"/>
        </p:nvGrpSpPr>
        <p:grpSpPr>
          <a:xfrm>
            <a:off x="11242277" y="240966"/>
            <a:ext cx="561843" cy="592649"/>
            <a:chOff x="4197350" y="2182813"/>
            <a:chExt cx="608013" cy="641350"/>
          </a:xfrm>
          <a:solidFill>
            <a:srgbClr val="005188"/>
          </a:solidFill>
        </p:grpSpPr>
        <p:sp>
          <p:nvSpPr>
            <p:cNvPr id="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5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4"/>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A003E54-01B3-4139-B0B5-9D1D8191FDB5}" type="datetimeFigureOut">
              <a:rPr lang="zh-CN" altLang="en-US"/>
              <a:pPr/>
              <a:t>2020/5/26</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E31BECD-1350-424C-977C-9BA53F0098B3}" type="slidenum">
              <a:rPr lang="zh-CN" altLang="en-US"/>
              <a:pPr/>
              <a:t>‹#›</a:t>
            </a:fld>
            <a:endParaRPr lang="en-US" altLang="zh-C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F90F1BCC-9B54-4D53-A462-C1B4176E2262}"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3FB2BCA-CFEB-4C8C-A6B3-6701FCE22B81}" type="slidenum">
              <a:rPr lang="zh-CN" altLang="en-US"/>
              <a:pPr/>
              <a:t>‹#›</a:t>
            </a:fld>
            <a:endParaRPr lang="en-US" altLang="zh-C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E8FFAC0-7622-49F0-86FB-FED9128EA352}"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E855981-010F-4A11-BED2-6983F73460A5}"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6" name="Date Placeholder 4"/>
          <p:cNvSpPr>
            <a:spLocks noGrp="1"/>
          </p:cNvSpPr>
          <p:nvPr>
            <p:ph type="dt" sz="half" idx="10"/>
          </p:nvPr>
        </p:nvSpPr>
        <p:spPr>
          <a:xfrm>
            <a:off x="7813675" y="381000"/>
            <a:ext cx="2911475" cy="365125"/>
          </a:xfrm>
        </p:spPr>
        <p:txBody>
          <a:bodyPr/>
          <a:lstStyle>
            <a:lvl1pPr algn="r">
              <a:defRPr smtClean="0"/>
            </a:lvl1pPr>
          </a:lstStyle>
          <a:p>
            <a:pPr>
              <a:defRPr/>
            </a:pPr>
            <a:fld id="{1EB3CAC6-34FE-401C-892A-F39CE3FB435D}" type="datetimeFigureOut">
              <a:rPr lang="zh-TW" altLang="en-US"/>
              <a:pPr>
                <a:defRPr/>
              </a:pPr>
              <a:t>2020/5/26</a:t>
            </a:fld>
            <a:endParaRPr lang="zh-TW" alt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07CDDCA8-CCB0-4935-BEE3-6B705466D6D5}"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5" name="Picture 12"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TextBox 8"/>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kumimoji="0" lang="en-US" sz="8000" dirty="0">
                <a:effectLst/>
                <a:latin typeface="+mn-lt"/>
                <a:ea typeface="+mn-ea"/>
              </a:rPr>
              <a:t>“</a:t>
            </a:r>
          </a:p>
        </p:txBody>
      </p:sp>
      <p:sp>
        <p:nvSpPr>
          <p:cNvPr id="7" name="TextBox 9"/>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kumimoji="0" lang="en-US" sz="8000" dirty="0">
                <a:effectLst/>
                <a:latin typeface="+mn-lt"/>
                <a:ea typeface="+mn-ea"/>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8" name="Date Placeholder 4"/>
          <p:cNvSpPr>
            <a:spLocks noGrp="1"/>
          </p:cNvSpPr>
          <p:nvPr>
            <p:ph type="dt" sz="half" idx="14"/>
          </p:nvPr>
        </p:nvSpPr>
        <p:spPr>
          <a:xfrm>
            <a:off x="7813675" y="381000"/>
            <a:ext cx="2911475" cy="365125"/>
          </a:xfrm>
        </p:spPr>
        <p:txBody>
          <a:bodyPr/>
          <a:lstStyle>
            <a:lvl1pPr algn="r">
              <a:defRPr smtClean="0"/>
            </a:lvl1pPr>
          </a:lstStyle>
          <a:p>
            <a:pPr>
              <a:defRPr/>
            </a:pPr>
            <a:fld id="{6FB6AA58-3F38-4DD7-ADED-31A2854BD662}" type="datetimeFigureOut">
              <a:rPr lang="zh-TW" altLang="en-US"/>
              <a:pPr>
                <a:defRPr/>
              </a:pPr>
              <a:t>2020/5/26</a:t>
            </a:fld>
            <a:endParaRPr lang="zh-TW" altLang="en-US"/>
          </a:p>
        </p:txBody>
      </p:sp>
      <p:sp>
        <p:nvSpPr>
          <p:cNvPr id="9" name="Footer Placeholder 5"/>
          <p:cNvSpPr>
            <a:spLocks noGrp="1"/>
          </p:cNvSpPr>
          <p:nvPr>
            <p:ph type="ftr" sz="quarter" idx="15"/>
          </p:nvPr>
        </p:nvSpPr>
        <p:spPr>
          <a:xfrm>
            <a:off x="685800" y="379413"/>
            <a:ext cx="6991350" cy="365125"/>
          </a:xfrm>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pPr>
              <a:defRPr/>
            </a:pPr>
            <a:fld id="{F79F021A-BE99-40A6-ABB4-2CA160393A33}"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5" name="Picture 8"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6" name="Date Placeholder 4"/>
          <p:cNvSpPr>
            <a:spLocks noGrp="1"/>
          </p:cNvSpPr>
          <p:nvPr>
            <p:ph type="dt" sz="half" idx="10"/>
          </p:nvPr>
        </p:nvSpPr>
        <p:spPr>
          <a:xfrm>
            <a:off x="7813675" y="379413"/>
            <a:ext cx="2911475" cy="365125"/>
          </a:xfrm>
        </p:spPr>
        <p:txBody>
          <a:bodyPr/>
          <a:lstStyle>
            <a:lvl1pPr algn="r">
              <a:defRPr smtClean="0"/>
            </a:lvl1pPr>
          </a:lstStyle>
          <a:p>
            <a:pPr>
              <a:defRPr/>
            </a:pPr>
            <a:fld id="{C8517A45-BDA7-479C-8AF1-C22A9A0A15F2}" type="datetimeFigureOut">
              <a:rPr lang="zh-TW" altLang="en-US"/>
              <a:pPr>
                <a:defRPr/>
              </a:pPr>
              <a:t>2020/5/26</a:t>
            </a:fld>
            <a:endParaRPr lang="zh-TW" alt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3E3A099C-77C3-4057-B503-2CD4594697D9}" type="slidenum">
              <a:rPr lang="zh-TW" altLang="en-US"/>
              <a:pPr>
                <a:defRPr/>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3" name="Date Placeholder 3"/>
          <p:cNvSpPr>
            <a:spLocks noGrp="1"/>
          </p:cNvSpPr>
          <p:nvPr>
            <p:ph type="dt" sz="half" idx="18"/>
          </p:nvPr>
        </p:nvSpPr>
        <p:spPr/>
        <p:txBody>
          <a:bodyPr/>
          <a:lstStyle>
            <a:lvl1pPr>
              <a:defRPr/>
            </a:lvl1pPr>
          </a:lstStyle>
          <a:p>
            <a:pPr>
              <a:defRPr/>
            </a:pPr>
            <a:fld id="{AAADEF57-41E5-4C62-B11E-CB76E3C07F01}" type="datetimeFigureOut">
              <a:rPr lang="zh-TW" altLang="en-US"/>
              <a:pPr>
                <a:defRPr/>
              </a:pPr>
              <a:t>2020/5/26</a:t>
            </a:fld>
            <a:endParaRPr lang="zh-TW" altLang="en-US"/>
          </a:p>
        </p:txBody>
      </p:sp>
      <p:sp>
        <p:nvSpPr>
          <p:cNvPr id="14" name="Footer Placeholder 4"/>
          <p:cNvSpPr>
            <a:spLocks noGrp="1"/>
          </p:cNvSpPr>
          <p:nvPr>
            <p:ph type="ftr" sz="quarter" idx="19"/>
          </p:nvPr>
        </p:nvSpPr>
        <p:spPr/>
        <p:txBody>
          <a:bodyPr/>
          <a:lstStyle>
            <a:lvl1pPr>
              <a:defRPr/>
            </a:lvl1pPr>
          </a:lstStyle>
          <a:p>
            <a:pPr>
              <a:defRPr/>
            </a:pPr>
            <a:endParaRPr lang="zh-TW" altLang="en-US"/>
          </a:p>
        </p:txBody>
      </p:sp>
      <p:sp>
        <p:nvSpPr>
          <p:cNvPr id="16" name="Slide Number Placeholder 5"/>
          <p:cNvSpPr>
            <a:spLocks noGrp="1"/>
          </p:cNvSpPr>
          <p:nvPr>
            <p:ph type="sldNum" sz="quarter" idx="20"/>
          </p:nvPr>
        </p:nvSpPr>
        <p:spPr/>
        <p:txBody>
          <a:bodyPr/>
          <a:lstStyle>
            <a:lvl1pPr>
              <a:defRPr/>
            </a:lvl1pPr>
          </a:lstStyle>
          <a:p>
            <a:pPr>
              <a:defRPr/>
            </a:pPr>
            <a:fld id="{AF90E26D-1AC5-4265-898D-E2BC7C67D4D6}" type="slidenum">
              <a:rPr lang="zh-TW" altLang="en-US"/>
              <a:pPr>
                <a:defRPr/>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2" name="Date Placeholder 3"/>
          <p:cNvSpPr>
            <a:spLocks noGrp="1"/>
          </p:cNvSpPr>
          <p:nvPr>
            <p:ph type="dt" sz="half" idx="23"/>
          </p:nvPr>
        </p:nvSpPr>
        <p:spPr/>
        <p:txBody>
          <a:bodyPr/>
          <a:lstStyle>
            <a:lvl1pPr>
              <a:defRPr/>
            </a:lvl1pPr>
          </a:lstStyle>
          <a:p>
            <a:pPr>
              <a:defRPr/>
            </a:pPr>
            <a:fld id="{C7F7B033-B149-47C5-A2F2-2500EC4E3BDF}" type="datetimeFigureOut">
              <a:rPr lang="zh-TW" altLang="en-US"/>
              <a:pPr>
                <a:defRPr/>
              </a:pPr>
              <a:t>2020/5/26</a:t>
            </a:fld>
            <a:endParaRPr lang="zh-TW" altLang="en-US"/>
          </a:p>
        </p:txBody>
      </p:sp>
      <p:sp>
        <p:nvSpPr>
          <p:cNvPr id="13" name="Footer Placeholder 4"/>
          <p:cNvSpPr>
            <a:spLocks noGrp="1"/>
          </p:cNvSpPr>
          <p:nvPr>
            <p:ph type="ftr" sz="quarter" idx="24"/>
          </p:nvPr>
        </p:nvSpPr>
        <p:spPr/>
        <p:txBody>
          <a:bodyPr/>
          <a:lstStyle>
            <a:lvl1pPr>
              <a:defRPr/>
            </a:lvl1pPr>
          </a:lstStyle>
          <a:p>
            <a:pPr>
              <a:defRPr/>
            </a:pPr>
            <a:endParaRPr lang="zh-TW" altLang="en-US"/>
          </a:p>
        </p:txBody>
      </p:sp>
      <p:sp>
        <p:nvSpPr>
          <p:cNvPr id="14" name="Slide Number Placeholder 5"/>
          <p:cNvSpPr>
            <a:spLocks noGrp="1"/>
          </p:cNvSpPr>
          <p:nvPr>
            <p:ph type="sldNum" sz="quarter" idx="25"/>
          </p:nvPr>
        </p:nvSpPr>
        <p:spPr/>
        <p:txBody>
          <a:bodyPr/>
          <a:lstStyle>
            <a:lvl1pPr>
              <a:defRPr/>
            </a:lvl1pPr>
          </a:lstStyle>
          <a:p>
            <a:pPr>
              <a:defRPr/>
            </a:pPr>
            <a:fld id="{718C5EA6-9B13-47A0-9C80-138727A21344}"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8DA7E2E2-D653-4384-9641-9A218B95608F}" type="datetimeFigureOut">
              <a:rPr lang="zh-TW" altLang="en-US"/>
              <a:pPr>
                <a:defRPr/>
              </a:pPr>
              <a:t>2020/5/26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1181F2D-2EFC-4E61-BE8E-0BB5E91E6F84}"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smtClean="0"/>
            </a:lvl1pPr>
          </a:lstStyle>
          <a:p>
            <a:pPr>
              <a:defRPr/>
            </a:pPr>
            <a:fld id="{A2E73CD1-78F5-454E-B623-1E7E4A87346A}" type="datetimeFigureOut">
              <a:rPr lang="zh-TW" altLang="en-US"/>
              <a:pPr>
                <a:defRPr/>
              </a:pPr>
              <a:t>2020/5/26</a:t>
            </a:fld>
            <a:endParaRPr lang="zh-TW" altLang="en-US"/>
          </a:p>
        </p:txBody>
      </p:sp>
      <p:sp>
        <p:nvSpPr>
          <p:cNvPr id="6" name="Footer Placeholder 4"/>
          <p:cNvSpPr>
            <a:spLocks noGrp="1"/>
          </p:cNvSpPr>
          <p:nvPr>
            <p:ph type="ftr" sz="quarter" idx="11"/>
          </p:nvPr>
        </p:nvSpPr>
        <p:spPr>
          <a:xfrm>
            <a:off x="685800" y="381000"/>
            <a:ext cx="6991350" cy="365125"/>
          </a:xfrm>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16342008-48E2-4EDA-9A93-BEC7ADC08CE2}"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CA78766B-A220-4586-9887-CEBDCA7E6663}"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F1DCC16-C015-4A0F-8F2E-28C130D026F0}" type="slidenum">
              <a:rPr lang="zh-CN" altLang="en-US"/>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2989074-9004-4264-A013-FCFB80ED1BD0}"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B4D7B56-9965-46F5-92AE-A7E694D2AF06}"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32B44093-263A-4593-BCB5-D78E7E4BE58F}" type="datetimeFigureOut">
              <a:rPr lang="zh-TW" altLang="en-US"/>
              <a:pPr>
                <a:defRPr/>
              </a:pPr>
              <a:t>2020/5/26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FCCFCFD2-071F-4947-9E49-80EC72BDDEDB}"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2A543129-0D0E-46FF-A060-9C11376AD888}"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66D79369-16A1-4FD4-8536-4DF9537A62F2}" type="slidenum">
              <a:rPr lang="zh-CN" altLang="en-US"/>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0160FC0B-4646-4533-ACED-27ED7206A6D7}" type="datetimeFigureOut">
              <a:rPr lang="zh-CN" altLang="en-US"/>
              <a:pPr/>
              <a:t>2020/5/26</a:t>
            </a:fld>
            <a:endParaRPr lang="en-US" altLang="zh-CN"/>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62B78D6B-3E96-4959-97B4-77CD84997A90}" type="slidenum">
              <a:rPr lang="zh-CN" altLang="en-US"/>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89E2E130-6D7F-4BA0-A823-CE63E341B10A}" type="datetimeFigureOut">
              <a:rPr lang="zh-CN" altLang="en-US"/>
              <a:pPr/>
              <a:t>2020/5/26</a:t>
            </a:fld>
            <a:endParaRPr lang="en-US" altLang="zh-CN"/>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9228FB6F-18CB-4BC4-A362-58FB1021E7AD}" type="slidenum">
              <a:rPr lang="zh-CN" altLang="en-US"/>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A6A681C0-7FA1-4763-83F5-8A0DDF4C5B66}" type="datetimeFigureOut">
              <a:rPr lang="zh-CN" altLang="en-US"/>
              <a:pPr/>
              <a:t>2020/5/26</a:t>
            </a:fld>
            <a:endParaRPr lang="en-US" altLang="zh-CN"/>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9269DBE-CB3E-4D2B-8FAE-7D36CAF90273}" type="slidenum">
              <a:rPr lang="zh-CN" altLang="en-US"/>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F5AA6E3F-F79C-4794-BC99-DB2A4DE0FB7A}" type="datetimeFigureOut">
              <a:rPr lang="zh-CN" altLang="en-US"/>
              <a:pPr/>
              <a:t>2020/5/26</a:t>
            </a:fld>
            <a:endParaRPr lang="en-US" altLang="zh-CN"/>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AE16A174-A1E7-414F-9EEC-FED76183FCCE}" type="slidenum">
              <a:rPr lang="zh-CN" altLang="en-US"/>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58"/>
          <p:cNvSpPr/>
          <p:nvPr userDrawn="1"/>
        </p:nvSpPr>
        <p:spPr>
          <a:xfrm>
            <a:off x="0" y="0"/>
            <a:ext cx="12192000" cy="11315700"/>
          </a:xfrm>
          <a:prstGeom prst="rect">
            <a:avLst/>
          </a:prstGeom>
          <a:blipFill dpi="0" rotWithShape="1">
            <a:blip r:embed="rId2" cstate="print">
              <a:alphaModFix amt="2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cxnSp>
        <p:nvCxnSpPr>
          <p:cNvPr id="3" name="直接连接符 9"/>
          <p:cNvCxnSpPr/>
          <p:nvPr userDrawn="1"/>
        </p:nvCxnSpPr>
        <p:spPr>
          <a:xfrm>
            <a:off x="750888" y="833438"/>
            <a:ext cx="11053762"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4" name="组合 11"/>
          <p:cNvGrpSpPr/>
          <p:nvPr userDrawn="1"/>
        </p:nvGrpSpPr>
        <p:grpSpPr>
          <a:xfrm>
            <a:off x="11242277" y="240965"/>
            <a:ext cx="561843" cy="592649"/>
            <a:chOff x="4197350" y="2182813"/>
            <a:chExt cx="608013" cy="641350"/>
          </a:xfrm>
          <a:solidFill>
            <a:srgbClr val="005188"/>
          </a:solidFill>
        </p:grpSpPr>
        <p:sp>
          <p:nvSpPr>
            <p:cNvPr id="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5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4"/>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216F976E-15A4-457D-98F7-2720E3B2461F}" type="datetimeFigureOut">
              <a:rPr lang="zh-CN" altLang="en-US"/>
              <a:pPr/>
              <a:t>2020/5/26</a:t>
            </a:fld>
            <a:endParaRPr lang="en-US" altLang="zh-CN"/>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0AF3785A-F8A5-4E5E-A682-C0E88BF3CC44}" type="slidenum">
              <a:rPr lang="zh-CN" altLang="en-US"/>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93B584C-801E-4F7F-B159-30594A8898CE}"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2AAB7C3-EE4E-43FE-BEBC-BB1C5BA5B964}" type="slidenum">
              <a:rPr lang="zh-CN" altLang="en-US"/>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547C46D-A883-4EF8-A9D8-3667E6194DB4}"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073830F-4CC1-4D9A-A727-0535D6368BC4}" type="slidenum">
              <a:rPr lang="zh-CN" altLang="en-US"/>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4" name="Picture 8" descr="C0-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a:xfrm>
            <a:off x="7813675" y="381000"/>
            <a:ext cx="2911475" cy="365125"/>
          </a:xfrm>
        </p:spPr>
        <p:txBody>
          <a:bodyPr/>
          <a:lstStyle>
            <a:lvl1pPr algn="r">
              <a:defRPr smtClean="0"/>
            </a:lvl1pPr>
          </a:lstStyle>
          <a:p>
            <a:pPr>
              <a:defRPr/>
            </a:pPr>
            <a:fld id="{AD67E1CD-3A96-488D-8A76-3B65A7DC7D26}" type="datetimeFigureOut">
              <a:rPr lang="zh-TW" altLang="en-US"/>
              <a:pPr>
                <a:defRPr/>
              </a:pPr>
              <a:t>2020/5/26</a:t>
            </a:fld>
            <a:endParaRPr lang="zh-TW" altLang="en-US"/>
          </a:p>
        </p:txBody>
      </p:sp>
      <p:sp>
        <p:nvSpPr>
          <p:cNvPr id="6" name="Footer Placeholder 4"/>
          <p:cNvSpPr>
            <a:spLocks noGrp="1"/>
          </p:cNvSpPr>
          <p:nvPr>
            <p:ph type="ftr" sz="quarter" idx="11"/>
          </p:nvPr>
        </p:nvSpPr>
        <p:spPr>
          <a:xfrm>
            <a:off x="685800" y="381000"/>
            <a:ext cx="6991350" cy="363538"/>
          </a:xfrm>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E7E610D4-AF40-43E0-BF65-E0873C6A4AD2}"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5574833D-3A74-4CBD-8AD8-BF423E8153A1}"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C1A3D33-865A-4278-A70F-2EE5D677738A}" type="slidenum">
              <a:rPr lang="zh-CN" altLang="en-US"/>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2140530-54B1-488E-B33C-DC1547F6C465}"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B4FBC7D-D33A-4DF4-80F6-03AF7061B4E7}" type="slidenum">
              <a:rPr lang="zh-CN" altLang="en-US"/>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3888846C-5954-4269-A984-CAAAC098F3DF}"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39C5DDE-F9C9-451F-87AA-595EB22DD42F}" type="slidenum">
              <a:rPr lang="zh-CN" altLang="en-US"/>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3D34C9D6-463E-42BA-B29D-E3BE75796C7B}" type="datetimeFigureOut">
              <a:rPr lang="zh-CN" altLang="en-US"/>
              <a:pPr/>
              <a:t>2020/5/26</a:t>
            </a:fld>
            <a:endParaRPr lang="en-US" altLang="zh-CN"/>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802AB93E-970C-459F-9816-3FB795F5CCC2}" type="slidenum">
              <a:rPr lang="zh-CN" altLang="en-US"/>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5E468223-1308-4C50-8B97-A75237B22F02}" type="datetimeFigureOut">
              <a:rPr lang="zh-CN" altLang="en-US"/>
              <a:pPr/>
              <a:t>2020/5/26</a:t>
            </a:fld>
            <a:endParaRPr lang="en-US" altLang="zh-CN"/>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FF7BDCA0-9F6C-46AC-B5B9-FCC4283B31C5}" type="slidenum">
              <a:rPr lang="zh-CN" altLang="en-US"/>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71271BAD-D330-40DD-B9CE-37EC76F9583A}" type="datetimeFigureOut">
              <a:rPr lang="zh-CN" altLang="en-US"/>
              <a:pPr/>
              <a:t>2020/5/26</a:t>
            </a:fld>
            <a:endParaRPr lang="en-US" altLang="zh-CN"/>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C37D944-69ED-4227-AEBE-AA0DD54DD25A}" type="slidenum">
              <a:rPr lang="zh-CN" altLang="en-US"/>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94452565-E309-4DEC-A61F-CA4A9E29D55E}" type="datetimeFigureOut">
              <a:rPr lang="zh-CN" altLang="en-US"/>
              <a:pPr/>
              <a:t>2020/5/26</a:t>
            </a:fld>
            <a:endParaRPr lang="en-US" altLang="zh-CN"/>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5B51A232-460F-4A34-A3B4-7915530D3B45}" type="slidenum">
              <a:rPr lang="zh-CN" altLang="en-US"/>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58"/>
          <p:cNvSpPr/>
          <p:nvPr userDrawn="1"/>
        </p:nvSpPr>
        <p:spPr>
          <a:xfrm>
            <a:off x="0" y="0"/>
            <a:ext cx="12192000" cy="11315700"/>
          </a:xfrm>
          <a:prstGeom prst="rect">
            <a:avLst/>
          </a:prstGeom>
          <a:blipFill dpi="0" rotWithShape="1">
            <a:blip r:embed="rId2" cstate="print">
              <a:alphaModFix amt="2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cxnSp>
        <p:nvCxnSpPr>
          <p:cNvPr id="3" name="直接连接符 9"/>
          <p:cNvCxnSpPr/>
          <p:nvPr userDrawn="1"/>
        </p:nvCxnSpPr>
        <p:spPr>
          <a:xfrm>
            <a:off x="750888" y="833438"/>
            <a:ext cx="11053762"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4" name="组合 11"/>
          <p:cNvGrpSpPr/>
          <p:nvPr userDrawn="1"/>
        </p:nvGrpSpPr>
        <p:grpSpPr>
          <a:xfrm>
            <a:off x="11242277" y="240965"/>
            <a:ext cx="561843" cy="592649"/>
            <a:chOff x="4197350" y="2182813"/>
            <a:chExt cx="608013" cy="641350"/>
          </a:xfrm>
          <a:solidFill>
            <a:srgbClr val="005188"/>
          </a:solidFill>
        </p:grpSpPr>
        <p:sp>
          <p:nvSpPr>
            <p:cNvPr id="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5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4"/>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8A564F18-8B7C-427D-8F73-C46C0FE3665C}" type="datetimeFigureOut">
              <a:rPr lang="zh-CN" altLang="en-US"/>
              <a:pPr/>
              <a:t>2020/5/26</a:t>
            </a:fld>
            <a:endParaRPr lang="en-US" altLang="zh-CN"/>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FB76ECDF-02D8-4529-8D78-4EA05496971C}" type="slidenum">
              <a:rPr lang="zh-CN" altLang="en-US"/>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18108A1-3B3C-4C95-A1C7-7C2B7C68FBAC}"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3C0997A-92B2-403A-AEE8-A93BACE3CEFE}"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CC5A33EC-D9AC-4093-AF56-AC9A8D6F9B94}" type="datetimeFigureOut">
              <a:rPr lang="zh-TW" altLang="en-US"/>
              <a:pPr>
                <a:defRPr/>
              </a:pPr>
              <a:t>2020/5/26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81FBCB95-6458-4911-B18D-6FDAA3806F8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F00150A-8139-401C-8960-A379B3FCA191}"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192E5391-1D47-4FF9-A8F9-3BC29E703E95}" type="slidenum">
              <a:rPr lang="zh-CN" altLang="en-US"/>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3">
            <a:lumMod val="20000"/>
            <a:lumOff val="8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E65B4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1187B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FEDB4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58"/>
          <p:cNvSpPr/>
          <p:nvPr userDrawn="1"/>
        </p:nvSpPr>
        <p:spPr>
          <a:xfrm>
            <a:off x="0" y="0"/>
            <a:ext cx="12192000" cy="11315700"/>
          </a:xfrm>
          <a:prstGeom prst="rect">
            <a:avLst/>
          </a:prstGeom>
          <a:blipFill dpi="0" rotWithShape="1">
            <a:blip r:embed="rId2" cstate="print">
              <a:alphaModFix amt="2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fontAlgn="auto">
              <a:spcBef>
                <a:spcPts val="0"/>
              </a:spcBef>
              <a:spcAft>
                <a:spcPts val="0"/>
              </a:spcAft>
              <a:defRPr/>
            </a:pPr>
            <a:endParaRPr kumimoji="0" lang="zh-CN" altLang="en-US">
              <a:solidFill>
                <a:srgbClr val="FFFFFF"/>
              </a:solidFill>
            </a:endParaRPr>
          </a:p>
        </p:txBody>
      </p:sp>
      <p:cxnSp>
        <p:nvCxnSpPr>
          <p:cNvPr id="3" name="直接连接符 9"/>
          <p:cNvCxnSpPr/>
          <p:nvPr userDrawn="1"/>
        </p:nvCxnSpPr>
        <p:spPr>
          <a:xfrm>
            <a:off x="750888" y="833438"/>
            <a:ext cx="11053762"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4" name="组合 11"/>
          <p:cNvGrpSpPr/>
          <p:nvPr userDrawn="1"/>
        </p:nvGrpSpPr>
        <p:grpSpPr>
          <a:xfrm>
            <a:off x="11242277" y="240966"/>
            <a:ext cx="561843" cy="592649"/>
            <a:chOff x="4197350" y="2182813"/>
            <a:chExt cx="608013" cy="641350"/>
          </a:xfrm>
          <a:solidFill>
            <a:srgbClr val="005188"/>
          </a:solidFill>
        </p:grpSpPr>
        <p:sp>
          <p:nvSpPr>
            <p:cNvPr id="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4"/>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a:defRPr kumimoji="0">
                <a:solidFill>
                  <a:srgbClr val="103154"/>
                </a:solidFill>
                <a:latin typeface="Century Gothic" pitchFamily="34" charset="0"/>
                <a:ea typeface="微软雅黑" pitchFamily="34" charset="-122"/>
              </a:defRPr>
            </a:lvl1pPr>
          </a:lstStyle>
          <a:p>
            <a:fld id="{AC71088E-C638-40F6-9D86-39BBD3CC38B4}" type="datetimeFigureOut">
              <a:rPr lang="zh-CN" altLang="en-US"/>
              <a:pPr/>
              <a:t>2020/5/26</a:t>
            </a:fld>
            <a:endParaRPr lang="en-US" altLang="zh-CN"/>
          </a:p>
        </p:txBody>
      </p:sp>
      <p:sp>
        <p:nvSpPr>
          <p:cNvPr id="5" name="页脚占位符 4"/>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a:defRPr kumimoji="0">
                <a:solidFill>
                  <a:srgbClr val="103154"/>
                </a:solidFill>
                <a:latin typeface="Century Gothic" pitchFamily="34" charset="0"/>
                <a:ea typeface="微软雅黑" pitchFamily="34" charset="-122"/>
              </a:defRPr>
            </a:lvl1pPr>
          </a:lstStyle>
          <a:p>
            <a:endParaRPr lang="zh-CN" altLang="en-US"/>
          </a:p>
        </p:txBody>
      </p:sp>
      <p:sp>
        <p:nvSpPr>
          <p:cNvPr id="6" name="灯片编号占位符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kumimoji="0">
                <a:solidFill>
                  <a:srgbClr val="103154"/>
                </a:solidFill>
                <a:latin typeface="Century Gothic" pitchFamily="34" charset="0"/>
                <a:ea typeface="微软雅黑" pitchFamily="34" charset="-122"/>
              </a:defRPr>
            </a:lvl1pPr>
          </a:lstStyle>
          <a:p>
            <a:fld id="{4C8B4B54-B561-4D46-9988-1347D4180D6B}" type="slidenum">
              <a:rPr lang="zh-CN" altLang="en-US"/>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kumimoji="0">
                <a:latin typeface="+mn-lt"/>
                <a:ea typeface="+mn-ea"/>
              </a:defRPr>
            </a:lvl1pPr>
          </a:lstStyle>
          <a:p>
            <a:pPr>
              <a:defRPr/>
            </a:pPr>
            <a:fld id="{2DBDF5E8-25F3-4CC0-A085-6B8BAD465144}" type="datetimeFigureOut">
              <a:rPr lang="zh-CN" altLang="en-US"/>
              <a:pPr>
                <a:defRPr/>
              </a:pPr>
              <a:t>2020/5/26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kumimoji="0">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kumimoji="0">
                <a:latin typeface="+mn-lt"/>
                <a:ea typeface="+mn-ea"/>
              </a:defRPr>
            </a:lvl1pPr>
          </a:lstStyle>
          <a:p>
            <a:pPr>
              <a:defRPr/>
            </a:pPr>
            <a:fld id="{1C228C0C-ABF2-42F1-8C70-AD3D55259057}"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49B8950F-32BE-40D8-BEDC-ACE0C1C9B4EB}" type="datetimeFigureOut">
              <a:rPr lang="zh-TW" altLang="en-US"/>
              <a:pPr>
                <a:defRPr/>
              </a:pPr>
              <a:t>2020/5/26</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4FCDF345-3ADE-4812-BD6C-D119BBE3913E}"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D2E9EE0-141D-4E22-A22B-001FC2D75ECF}"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39EC1C0-2DC6-4DEB-A7A0-1F73B959E2FC}" type="slidenum">
              <a:rPr lang="zh-CN" altLang="en-US"/>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CDD3A64-4E55-4D85-9E7C-8DC5551C2C36}"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7802B7C-9809-4A15-99FE-70CC7ECE0D65}" type="slidenum">
              <a:rPr lang="zh-CN" altLang="en-US"/>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D50DC8C8-1C3D-4DD3-A03F-96E6CE7D1F5F}"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50CC315-2DC1-440B-B94C-E18801DA141A}" type="slidenum">
              <a:rPr lang="zh-CN" altLang="en-US"/>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5BADDF99-B3F0-43C2-8034-BACD12F3DD1D}" type="datetimeFigureOut">
              <a:rPr lang="zh-CN" altLang="en-US"/>
              <a:pPr/>
              <a:t>2020/5/26</a:t>
            </a:fld>
            <a:endParaRPr lang="en-US" altLang="zh-CN"/>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3A1ECAF3-1D1E-45B9-94FA-4EFD17047A4E}" type="slidenum">
              <a:rPr lang="zh-CN" altLang="en-US"/>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35D76670-300B-49F6-BABE-585E82A4EF96}" type="datetimeFigureOut">
              <a:rPr lang="zh-CN" altLang="en-US"/>
              <a:pPr/>
              <a:t>2020/5/26</a:t>
            </a:fld>
            <a:endParaRPr lang="en-US" altLang="zh-CN"/>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43CA25C6-DE8A-4E04-ACD0-E66F48E203DB}" type="slidenum">
              <a:rPr lang="zh-CN" altLang="en-US"/>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52E6A961-3DC7-4382-B5F5-98840332BA1B}" type="datetimeFigureOut">
              <a:rPr lang="zh-CN" altLang="en-US"/>
              <a:pPr/>
              <a:t>2020/5/26</a:t>
            </a:fld>
            <a:endParaRPr lang="en-US" altLang="zh-CN"/>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C7FF75F-FF53-43FE-AE25-31E02784B688}" type="slidenum">
              <a:rPr lang="zh-CN" altLang="en-US"/>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4100522F-B7DF-4F3B-8674-A0D2076DDA91}" type="datetimeFigureOut">
              <a:rPr lang="zh-CN" altLang="en-US"/>
              <a:pPr/>
              <a:t>2020/5/26</a:t>
            </a:fld>
            <a:endParaRPr lang="en-US" altLang="zh-CN"/>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4576ED8B-0D95-4DF4-A349-F73DC2096213}" type="slidenum">
              <a:rPr lang="zh-CN" altLang="en-US"/>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58"/>
          <p:cNvSpPr/>
          <p:nvPr userDrawn="1"/>
        </p:nvSpPr>
        <p:spPr>
          <a:xfrm>
            <a:off x="0" y="0"/>
            <a:ext cx="12192000" cy="11315700"/>
          </a:xfrm>
          <a:prstGeom prst="rect">
            <a:avLst/>
          </a:prstGeom>
          <a:blipFill dpi="0" rotWithShape="1">
            <a:blip r:embed="rId2" cstate="print">
              <a:alphaModFix amt="2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cxnSp>
        <p:nvCxnSpPr>
          <p:cNvPr id="3" name="直接连接符 9"/>
          <p:cNvCxnSpPr/>
          <p:nvPr userDrawn="1"/>
        </p:nvCxnSpPr>
        <p:spPr>
          <a:xfrm>
            <a:off x="750888" y="833438"/>
            <a:ext cx="11053762"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4" name="组合 11"/>
          <p:cNvGrpSpPr/>
          <p:nvPr userDrawn="1"/>
        </p:nvGrpSpPr>
        <p:grpSpPr>
          <a:xfrm>
            <a:off x="11242277" y="240965"/>
            <a:ext cx="561843" cy="592649"/>
            <a:chOff x="4197350" y="2182813"/>
            <a:chExt cx="608013" cy="641350"/>
          </a:xfrm>
          <a:solidFill>
            <a:srgbClr val="005188"/>
          </a:solidFill>
        </p:grpSpPr>
        <p:sp>
          <p:nvSpPr>
            <p:cNvPr id="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1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2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3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4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sp>
          <p:nvSpPr>
            <p:cNvPr id="5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fontAlgn="auto">
                <a:spcBef>
                  <a:spcPts val="0"/>
                </a:spcBef>
                <a:spcAft>
                  <a:spcPts val="0"/>
                </a:spcAft>
                <a:defRPr/>
              </a:pPr>
              <a:endParaRPr kumimoji="0" lang="zh-CN" altLang="en-US" sz="2400">
                <a:solidFill>
                  <a:srgbClr val="605448"/>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4"/>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88BF98C5-075E-4865-A7B7-C4533F8ABD2B}" type="datetimeFigureOut">
              <a:rPr lang="zh-CN" altLang="en-US"/>
              <a:pPr/>
              <a:t>2020/5/26</a:t>
            </a:fld>
            <a:endParaRPr lang="en-US" altLang="zh-CN"/>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2E9C7D4E-68A6-452E-8D12-7D0B6F0D3595}" type="slidenum">
              <a:rPr lang="zh-CN" altLang="en-US"/>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DEB1FCF-1C8D-48C3-8D4D-0668585D9F54}"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E18705ED-526D-4FAB-B03C-0C0722A08684}"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F4CB3E97-1916-4853-862F-3FAAF941D200}" type="datetimeFigureOut">
              <a:rPr lang="zh-TW" altLang="en-US"/>
              <a:pPr>
                <a:defRPr/>
              </a:pPr>
              <a:t>2020/5/26</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E118EC12-4B7A-43AC-84C1-8D4CFECE2F0E}"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DA40F25-4593-4ADC-8C42-A442F2EA1500}"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9CAF43E-0469-463E-A8BB-A7FA4797C68F}" type="slidenum">
              <a:rPr lang="zh-CN" altLang="en-US"/>
              <a:pPr/>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8"/>
          <p:cNvSpPr/>
          <p:nvPr/>
        </p:nvSpPr>
        <p:spPr>
          <a:xfrm>
            <a:off x="2832100" y="1371600"/>
            <a:ext cx="93599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dirty="0">
              <a:solidFill>
                <a:srgbClr val="E5E6DA"/>
              </a:solidFill>
            </a:endParaRPr>
          </a:p>
        </p:txBody>
      </p:sp>
      <p:sp>
        <p:nvSpPr>
          <p:cNvPr id="5" name="矩形 9"/>
          <p:cNvSpPr/>
          <p:nvPr/>
        </p:nvSpPr>
        <p:spPr>
          <a:xfrm>
            <a:off x="2832100" y="4462463"/>
            <a:ext cx="9359900" cy="1033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dirty="0">
              <a:solidFill>
                <a:srgbClr val="E5E6DA"/>
              </a:solidFill>
            </a:endParaRPr>
          </a:p>
        </p:txBody>
      </p:sp>
      <p:sp>
        <p:nvSpPr>
          <p:cNvPr id="2" name="標題 1"/>
          <p:cNvSpPr>
            <a:spLocks noGrp="1"/>
          </p:cNvSpPr>
          <p:nvPr>
            <p:ph type="ctrTitle"/>
          </p:nvPr>
        </p:nvSpPr>
        <p:spPr bwMode="black">
          <a:xfrm>
            <a:off x="3175199" y="1943843"/>
            <a:ext cx="8500063" cy="2387600"/>
          </a:xfrm>
        </p:spPr>
        <p:txBody>
          <a:bodyPr rtlCol="0" anchor="b"/>
          <a:lstStyle>
            <a:lvl1pPr algn="l">
              <a:lnSpc>
                <a:spcPct val="90000"/>
              </a:lnSpc>
              <a:defRPr sz="6000" b="1">
                <a:solidFill>
                  <a:schemeClr val="tx1"/>
                </a:solidFill>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3175199" y="4538661"/>
            <a:ext cx="8500063" cy="865321"/>
          </a:xfrm>
        </p:spPr>
        <p:txBody>
          <a:bodyPr/>
          <a:lstStyle>
            <a:lvl1pPr marL="0" indent="0" algn="l">
              <a:spcBef>
                <a:spcPts val="0"/>
              </a:spcBef>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TW" altLang="en-US" smtClean="0"/>
              <a:t>按一下以編輯母片副標題樣式</a:t>
            </a:r>
            <a:endParaRPr lang="zh-TW" altLang="en-US" dirty="0"/>
          </a:p>
        </p:txBody>
      </p:sp>
      <p:sp>
        <p:nvSpPr>
          <p:cNvPr id="6" name="日期預留位置 3"/>
          <p:cNvSpPr>
            <a:spLocks noGrp="1"/>
          </p:cNvSpPr>
          <p:nvPr>
            <p:ph type="dt" sz="half" idx="10"/>
          </p:nvPr>
        </p:nvSpPr>
        <p:spPr/>
        <p:txBody>
          <a:bodyPr rtlCol="0"/>
          <a:lstStyle>
            <a:lvl1pPr fontAlgn="auto">
              <a:spcBef>
                <a:spcPts val="0"/>
              </a:spcBef>
              <a:spcAft>
                <a:spcPts val="0"/>
              </a:spcAft>
              <a:defRPr smtClean="0">
                <a:solidFill>
                  <a:srgbClr val="FFFFFF"/>
                </a:solidFill>
                <a:latin typeface="Microsoft JhengHei UI" panose="020B0604030504040204" pitchFamily="34" charset="-120"/>
                <a:ea typeface="Microsoft JhengHei UI" panose="020B0604030504040204" pitchFamily="34" charset="-120"/>
                <a:cs typeface="+mn-cs"/>
              </a:defRPr>
            </a:lvl1pPr>
          </a:lstStyle>
          <a:p>
            <a:pPr>
              <a:defRPr/>
            </a:pPr>
            <a:fld id="{8B6B7473-3841-4310-A92D-45F4234A4D99}" type="datetime1">
              <a:rPr lang="zh-TW" altLang="en-US"/>
              <a:pPr>
                <a:defRPr/>
              </a:pPr>
              <a:t>2020/5/26</a:t>
            </a:fld>
            <a:endParaRPr lang="zh-TW" altLang="en-US" dirty="0"/>
          </a:p>
        </p:txBody>
      </p:sp>
      <p:sp>
        <p:nvSpPr>
          <p:cNvPr id="7" name="頁尾預留位置 4"/>
          <p:cNvSpPr>
            <a:spLocks noGrp="1"/>
          </p:cNvSpPr>
          <p:nvPr>
            <p:ph type="ftr" sz="quarter" idx="11"/>
          </p:nvPr>
        </p:nvSpPr>
        <p:spPr/>
        <p:txBody>
          <a:bodyPr rtlCol="0"/>
          <a:lstStyle>
            <a:lvl1pPr fontAlgn="auto">
              <a:spcBef>
                <a:spcPts val="0"/>
              </a:spcBef>
              <a:spcAft>
                <a:spcPts val="0"/>
              </a:spcAft>
              <a:defRPr dirty="0">
                <a:solidFill>
                  <a:srgbClr val="FFFFFF"/>
                </a:solidFill>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8" name="投影片編號預留位置 5"/>
          <p:cNvSpPr>
            <a:spLocks noGrp="1"/>
          </p:cNvSpPr>
          <p:nvPr>
            <p:ph type="sldNum" sz="quarter" idx="12"/>
          </p:nvPr>
        </p:nvSpPr>
        <p:spPr/>
        <p:txBody>
          <a:bodyPr rtlCol="0"/>
          <a:lstStyle>
            <a:lvl1pPr fontAlgn="auto">
              <a:spcBef>
                <a:spcPts val="0"/>
              </a:spcBef>
              <a:spcAft>
                <a:spcPts val="0"/>
              </a:spcAft>
              <a:defRPr smtClean="0">
                <a:solidFill>
                  <a:srgbClr val="FFFFFF"/>
                </a:solidFill>
                <a:latin typeface="Microsoft JhengHei UI" panose="020B0604030504040204" pitchFamily="34" charset="-120"/>
                <a:ea typeface="Microsoft JhengHei UI" panose="020B0604030504040204" pitchFamily="34" charset="-120"/>
                <a:cs typeface="+mn-cs"/>
              </a:defRPr>
            </a:lvl1pPr>
          </a:lstStyle>
          <a:p>
            <a:pPr>
              <a:defRPr/>
            </a:pPr>
            <a:fld id="{69BD1D3C-7ED7-4A18-853B-8E359C23DA25}" type="slidenum">
              <a:rPr lang="en-US" altLang="zh-TW"/>
              <a:pPr>
                <a:defRPr/>
              </a:pPr>
              <a:t>‹#›</a:t>
            </a:fld>
            <a:endParaRPr lang="zh-TW" altLang="en-US" dirty="0"/>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smtClean="0"/>
              <a:t>按一下以編輯母片標題樣式</a:t>
            </a:r>
            <a:endParaRPr lang="zh-TW" altLang="en-US" dirty="0"/>
          </a:p>
        </p:txBody>
      </p:sp>
      <p:sp>
        <p:nvSpPr>
          <p:cNvPr id="3" name="內容預留位置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預留位置 3"/>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0E77D3FD-330B-4CB0-A3EC-FEEB68936716}" type="datetime1">
              <a:rPr lang="zh-TW" altLang="en-US"/>
              <a:pPr>
                <a:defRPr/>
              </a:pPr>
              <a:t>2020/5/26</a:t>
            </a:fld>
            <a:endParaRPr lang="zh-TW" altLang="en-US" dirty="0"/>
          </a:p>
        </p:txBody>
      </p:sp>
      <p:sp>
        <p:nvSpPr>
          <p:cNvPr id="5" name="頁尾預留位置 4"/>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6" name="投影片編號預留位置 5"/>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35BDEDFD-4C11-401E-AC7E-F39589299CA2}" type="slidenum">
              <a:rPr lang="en-US" altLang="zh-TW"/>
              <a:pPr>
                <a:defRPr/>
              </a:pPr>
              <a:t>‹#›</a:t>
            </a:fld>
            <a:endParaRPr lang="en-US" altLang="zh-TW" dirty="0"/>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7"/>
          <p:cNvSpPr/>
          <p:nvPr/>
        </p:nvSpPr>
        <p:spPr>
          <a:xfrm>
            <a:off x="3502025" y="-20638"/>
            <a:ext cx="7315200" cy="4343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dirty="0">
              <a:solidFill>
                <a:srgbClr val="E5E6DA"/>
              </a:solidFill>
            </a:endParaRPr>
          </a:p>
        </p:txBody>
      </p:sp>
      <p:sp>
        <p:nvSpPr>
          <p:cNvPr id="5" name="矩形 8"/>
          <p:cNvSpPr/>
          <p:nvPr/>
        </p:nvSpPr>
        <p:spPr>
          <a:xfrm>
            <a:off x="3502025" y="4462463"/>
            <a:ext cx="7315200" cy="1719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dirty="0">
              <a:solidFill>
                <a:srgbClr val="E5E6DA"/>
              </a:solidFill>
            </a:endParaRPr>
          </a:p>
        </p:txBody>
      </p:sp>
      <p:sp>
        <p:nvSpPr>
          <p:cNvPr id="2" name="標題 1"/>
          <p:cNvSpPr>
            <a:spLocks noGrp="1"/>
          </p:cNvSpPr>
          <p:nvPr>
            <p:ph type="title"/>
          </p:nvPr>
        </p:nvSpPr>
        <p:spPr bwMode="black">
          <a:xfrm>
            <a:off x="3838015" y="658348"/>
            <a:ext cx="6597464" cy="3664417"/>
          </a:xfrm>
        </p:spPr>
        <p:txBody>
          <a:bodyPr rtlCol="0" anchor="b">
            <a:normAutofit/>
          </a:bodyPr>
          <a:lstStyle>
            <a:lvl1pPr>
              <a:lnSpc>
                <a:spcPct val="90000"/>
              </a:lnSpc>
              <a:defRPr sz="5000" b="1">
                <a:solidFill>
                  <a:schemeClr val="tx1"/>
                </a:solidFill>
              </a:defRPr>
            </a:lvl1pPr>
          </a:lstStyle>
          <a:p>
            <a:r>
              <a:rPr lang="zh-TW" altLang="en-US" smtClean="0"/>
              <a:t>按一下以編輯母片標題樣式</a:t>
            </a:r>
            <a:endParaRPr lang="zh-TW" altLang="en-US" dirty="0"/>
          </a:p>
        </p:txBody>
      </p:sp>
      <p:sp>
        <p:nvSpPr>
          <p:cNvPr id="3" name="文字預留位置 2"/>
          <p:cNvSpPr>
            <a:spLocks noGrp="1"/>
          </p:cNvSpPr>
          <p:nvPr>
            <p:ph type="body" idx="1"/>
          </p:nvPr>
        </p:nvSpPr>
        <p:spPr>
          <a:xfrm>
            <a:off x="3838016" y="4589464"/>
            <a:ext cx="6597465" cy="1500187"/>
          </a:xfrm>
        </p:spPr>
        <p:txBody>
          <a:bodyPr/>
          <a:lstStyle>
            <a:lvl1pPr marL="0" indent="0">
              <a:spcBef>
                <a:spcPts val="0"/>
              </a:spcBef>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TW" altLang="en-US" smtClean="0"/>
              <a:t>按一下以編輯母片文字樣式</a:t>
            </a:r>
          </a:p>
        </p:txBody>
      </p:sp>
      <p:sp>
        <p:nvSpPr>
          <p:cNvPr id="6" name="日期預留位置 3"/>
          <p:cNvSpPr>
            <a:spLocks noGrp="1"/>
          </p:cNvSpPr>
          <p:nvPr>
            <p:ph type="dt" sz="half" idx="10"/>
          </p:nvPr>
        </p:nvSpPr>
        <p:spPr/>
        <p:txBody>
          <a:bodyPr rtlCol="0"/>
          <a:lstStyle>
            <a:lvl1pPr fontAlgn="auto">
              <a:spcBef>
                <a:spcPts val="0"/>
              </a:spcBef>
              <a:spcAft>
                <a:spcPts val="0"/>
              </a:spcAft>
              <a:defRPr smtClean="0">
                <a:solidFill>
                  <a:srgbClr val="FFFFFF"/>
                </a:solidFill>
                <a:latin typeface="Microsoft JhengHei UI" panose="020B0604030504040204" pitchFamily="34" charset="-120"/>
                <a:ea typeface="Microsoft JhengHei UI" panose="020B0604030504040204" pitchFamily="34" charset="-120"/>
                <a:cs typeface="+mn-cs"/>
              </a:defRPr>
            </a:lvl1pPr>
          </a:lstStyle>
          <a:p>
            <a:pPr>
              <a:defRPr/>
            </a:pPr>
            <a:fld id="{B24CB66F-0E05-4060-91FE-0E267F1F994D}" type="datetime1">
              <a:rPr lang="zh-TW" altLang="en-US"/>
              <a:pPr>
                <a:defRPr/>
              </a:pPr>
              <a:t>2020/5/26</a:t>
            </a:fld>
            <a:endParaRPr lang="zh-TW" altLang="en-US" dirty="0"/>
          </a:p>
        </p:txBody>
      </p:sp>
      <p:sp>
        <p:nvSpPr>
          <p:cNvPr id="7" name="頁尾預留位置 4"/>
          <p:cNvSpPr>
            <a:spLocks noGrp="1"/>
          </p:cNvSpPr>
          <p:nvPr>
            <p:ph type="ftr" sz="quarter" idx="11"/>
          </p:nvPr>
        </p:nvSpPr>
        <p:spPr/>
        <p:txBody>
          <a:bodyPr rtlCol="0"/>
          <a:lstStyle>
            <a:lvl1pPr fontAlgn="auto">
              <a:spcBef>
                <a:spcPts val="0"/>
              </a:spcBef>
              <a:spcAft>
                <a:spcPts val="0"/>
              </a:spcAft>
              <a:defRPr dirty="0">
                <a:solidFill>
                  <a:srgbClr val="FFFFFF"/>
                </a:solidFill>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8" name="投影片編號預留位置 5"/>
          <p:cNvSpPr>
            <a:spLocks noGrp="1"/>
          </p:cNvSpPr>
          <p:nvPr>
            <p:ph type="sldNum" sz="quarter" idx="12"/>
          </p:nvPr>
        </p:nvSpPr>
        <p:spPr/>
        <p:txBody>
          <a:bodyPr rtlCol="0"/>
          <a:lstStyle>
            <a:lvl1pPr fontAlgn="auto">
              <a:spcBef>
                <a:spcPts val="0"/>
              </a:spcBef>
              <a:spcAft>
                <a:spcPts val="0"/>
              </a:spcAft>
              <a:defRPr smtClean="0">
                <a:solidFill>
                  <a:srgbClr val="FFFFFF"/>
                </a:solidFill>
                <a:latin typeface="Microsoft JhengHei UI" panose="020B0604030504040204" pitchFamily="34" charset="-120"/>
                <a:ea typeface="Microsoft JhengHei UI" panose="020B0604030504040204" pitchFamily="34" charset="-120"/>
                <a:cs typeface="+mn-cs"/>
              </a:defRPr>
            </a:lvl1pPr>
          </a:lstStyle>
          <a:p>
            <a:pPr>
              <a:defRPr/>
            </a:pPr>
            <a:fld id="{DD693DB0-2C0B-4A6D-B488-359CE1CD09F1}" type="slidenum">
              <a:rPr lang="en-US" altLang="zh-TW"/>
              <a:pPr>
                <a:defRPr/>
              </a:pPr>
              <a:t>‹#›</a:t>
            </a:fld>
            <a:endParaRPr lang="zh-TW" altLang="en-US" dirty="0"/>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smtClean="0"/>
              <a:t>按一下以編輯母片標題樣式</a:t>
            </a:r>
            <a:endParaRPr lang="zh-TW" altLang="en-US" dirty="0"/>
          </a:p>
        </p:txBody>
      </p:sp>
      <p:sp>
        <p:nvSpPr>
          <p:cNvPr id="3" name="內容預留位置 2"/>
          <p:cNvSpPr>
            <a:spLocks noGrp="1"/>
          </p:cNvSpPr>
          <p:nvPr>
            <p:ph sz="half" idx="1"/>
          </p:nvPr>
        </p:nvSpPr>
        <p:spPr>
          <a:xfrm>
            <a:off x="1280160" y="2194560"/>
            <a:ext cx="4489704" cy="398678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預留位置 3"/>
          <p:cNvSpPr>
            <a:spLocks noGrp="1"/>
          </p:cNvSpPr>
          <p:nvPr>
            <p:ph sz="half" idx="2"/>
          </p:nvPr>
        </p:nvSpPr>
        <p:spPr>
          <a:xfrm>
            <a:off x="6415368" y="2194560"/>
            <a:ext cx="4493424" cy="3986784"/>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預留位置 4"/>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505970C7-53D0-4037-A35C-F4391F0487AD}" type="datetime1">
              <a:rPr lang="zh-TW" altLang="en-US"/>
              <a:pPr>
                <a:defRPr/>
              </a:pPr>
              <a:t>2020/5/26</a:t>
            </a:fld>
            <a:endParaRPr lang="zh-TW" altLang="en-US" dirty="0"/>
          </a:p>
        </p:txBody>
      </p:sp>
      <p:sp>
        <p:nvSpPr>
          <p:cNvPr id="6" name="頁尾預留位置 5"/>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7" name="投影片編號預留位置 6"/>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BB99D80F-163B-4FA8-8A9D-ACB7078285B1}" type="slidenum">
              <a:rPr lang="en-US" altLang="zh-TW"/>
              <a:pPr>
                <a:defRPr/>
              </a:pPr>
              <a:t>‹#›</a:t>
            </a:fld>
            <a:endParaRPr lang="en-US" altLang="zh-TW" dirty="0"/>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smtClean="0"/>
              <a:t>按一下以編輯母片標題樣式</a:t>
            </a:r>
            <a:endParaRPr lang="zh-TW" altLang="en-US" dirty="0"/>
          </a:p>
        </p:txBody>
      </p:sp>
      <p:sp>
        <p:nvSpPr>
          <p:cNvPr id="3" name="文字預留位置 2"/>
          <p:cNvSpPr>
            <a:spLocks noGrp="1"/>
          </p:cNvSpPr>
          <p:nvPr>
            <p:ph type="body" idx="1"/>
          </p:nvPr>
        </p:nvSpPr>
        <p:spPr>
          <a:xfrm>
            <a:off x="1280160" y="1828457"/>
            <a:ext cx="4489704" cy="83069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smtClean="0"/>
              <a:t>按一下以編輯母片文字樣式</a:t>
            </a:r>
          </a:p>
        </p:txBody>
      </p:sp>
      <p:sp>
        <p:nvSpPr>
          <p:cNvPr id="4" name="內容預留位置 3"/>
          <p:cNvSpPr>
            <a:spLocks noGrp="1"/>
          </p:cNvSpPr>
          <p:nvPr>
            <p:ph sz="half" idx="2"/>
          </p:nvPr>
        </p:nvSpPr>
        <p:spPr>
          <a:xfrm>
            <a:off x="1280160" y="2743196"/>
            <a:ext cx="4489704" cy="343376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文字預留位置 4"/>
          <p:cNvSpPr>
            <a:spLocks noGrp="1"/>
          </p:cNvSpPr>
          <p:nvPr>
            <p:ph type="body" sz="quarter" idx="3"/>
          </p:nvPr>
        </p:nvSpPr>
        <p:spPr>
          <a:xfrm>
            <a:off x="6419088" y="1828457"/>
            <a:ext cx="4489704" cy="83069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smtClean="0"/>
              <a:t>按一下以編輯母片文字樣式</a:t>
            </a:r>
          </a:p>
        </p:txBody>
      </p:sp>
      <p:sp>
        <p:nvSpPr>
          <p:cNvPr id="6" name="內容預留位置 5"/>
          <p:cNvSpPr>
            <a:spLocks noGrp="1"/>
          </p:cNvSpPr>
          <p:nvPr>
            <p:ph sz="quarter" idx="4"/>
          </p:nvPr>
        </p:nvSpPr>
        <p:spPr>
          <a:xfrm>
            <a:off x="6419088" y="2743196"/>
            <a:ext cx="4489704" cy="343376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7" name="日期預留位置 6"/>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015BBE3D-E4A3-4F8C-BCBA-ACD3DFFAB02B}" type="datetime1">
              <a:rPr lang="zh-TW" altLang="en-US"/>
              <a:pPr>
                <a:defRPr/>
              </a:pPr>
              <a:t>2020/5/26</a:t>
            </a:fld>
            <a:endParaRPr lang="zh-TW" altLang="en-US" dirty="0"/>
          </a:p>
        </p:txBody>
      </p:sp>
      <p:sp>
        <p:nvSpPr>
          <p:cNvPr id="8" name="頁尾預留位置 7"/>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9" name="投影片編號預留位置 8"/>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C13687AE-27BC-45FB-8A98-F83DF48271C2}" type="slidenum">
              <a:rPr lang="en-US" altLang="zh-TW"/>
              <a:pPr>
                <a:defRPr/>
              </a:pPr>
              <a:t>‹#›</a:t>
            </a:fld>
            <a:endParaRPr lang="en-US" altLang="zh-TW" dirty="0"/>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smtClean="0"/>
              <a:t>按一下以編輯母片標題樣式</a:t>
            </a:r>
            <a:endParaRPr lang="zh-TW" altLang="en-US" dirty="0"/>
          </a:p>
        </p:txBody>
      </p:sp>
      <p:sp>
        <p:nvSpPr>
          <p:cNvPr id="3" name="日期預留位置 2"/>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2BFB8FB9-2B89-4156-AF6D-5A83D34667E5}" type="datetime1">
              <a:rPr lang="zh-TW" altLang="en-US"/>
              <a:pPr>
                <a:defRPr/>
              </a:pPr>
              <a:t>2020/5/26</a:t>
            </a:fld>
            <a:endParaRPr lang="zh-TW" altLang="en-US" dirty="0"/>
          </a:p>
        </p:txBody>
      </p:sp>
      <p:sp>
        <p:nvSpPr>
          <p:cNvPr id="4" name="頁尾預留位置 3"/>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5" name="投影片編號預留位置 4"/>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C1D6E9E7-373E-40F4-89C7-235EE917EB4B}" type="slidenum">
              <a:rPr lang="en-US" altLang="zh-TW"/>
              <a:pPr>
                <a:defRPr/>
              </a:pPr>
              <a:t>‹#›</a:t>
            </a:fld>
            <a:endParaRPr lang="en-US" altLang="zh-TW" dirty="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D5F16C17-67FC-4A0E-9E68-FB4A6B56BE55}" type="datetime1">
              <a:rPr lang="zh-TW" altLang="en-US"/>
              <a:pPr>
                <a:defRPr/>
              </a:pPr>
              <a:t>2020/5/26</a:t>
            </a:fld>
            <a:endParaRPr lang="zh-TW" altLang="en-US" dirty="0"/>
          </a:p>
        </p:txBody>
      </p:sp>
      <p:sp>
        <p:nvSpPr>
          <p:cNvPr id="3" name="頁尾預留位置 2"/>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4" name="投影片編號預留位置 3"/>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AD8CB63A-B476-43CB-8ECB-FCB2602501D8}" type="slidenum">
              <a:rPr lang="en-US" altLang="zh-TW"/>
              <a:pPr>
                <a:defRPr/>
              </a:pPr>
              <a:t>‹#›</a:t>
            </a:fld>
            <a:endParaRPr lang="en-US" altLang="zh-TW" dirty="0"/>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lvl1pPr>
              <a:defRPr sz="3000"/>
            </a:lvl1pPr>
          </a:lstStyle>
          <a:p>
            <a:r>
              <a:rPr lang="zh-TW" altLang="en-US" smtClean="0"/>
              <a:t>按一下以編輯母片標題樣式</a:t>
            </a:r>
            <a:endParaRPr lang="zh-TW" altLang="en-US" dirty="0"/>
          </a:p>
        </p:txBody>
      </p:sp>
      <p:sp>
        <p:nvSpPr>
          <p:cNvPr id="4" name="文字預留位置 2"/>
          <p:cNvSpPr>
            <a:spLocks noGrp="1"/>
          </p:cNvSpPr>
          <p:nvPr>
            <p:ph type="body" sz="half" idx="2"/>
          </p:nvPr>
        </p:nvSpPr>
        <p:spPr>
          <a:xfrm>
            <a:off x="1291817" y="2465295"/>
            <a:ext cx="3834875" cy="3711669"/>
          </a:xfrm>
        </p:spPr>
        <p:txBody>
          <a:bodyPr/>
          <a:lstStyle>
            <a:lvl1pPr marL="0" indent="0">
              <a:spcBef>
                <a:spcPts val="1500"/>
              </a:spcBef>
              <a:buNone/>
              <a:defRPr sz="2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TW" altLang="en-US" smtClean="0"/>
              <a:t>按一下以編輯母片文字樣式</a:t>
            </a:r>
          </a:p>
        </p:txBody>
      </p:sp>
      <p:sp>
        <p:nvSpPr>
          <p:cNvPr id="3" name="內容預留位置 3"/>
          <p:cNvSpPr>
            <a:spLocks noGrp="1"/>
          </p:cNvSpPr>
          <p:nvPr>
            <p:ph idx="1"/>
          </p:nvPr>
        </p:nvSpPr>
        <p:spPr>
          <a:xfrm>
            <a:off x="5518897" y="2465295"/>
            <a:ext cx="5174504" cy="371166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預留位置 4"/>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8D19DB72-BD3B-4B47-903B-355F9C602C04}" type="datetime1">
              <a:rPr lang="zh-TW" altLang="en-US"/>
              <a:pPr>
                <a:defRPr/>
              </a:pPr>
              <a:t>2020/5/26</a:t>
            </a:fld>
            <a:endParaRPr lang="zh-TW" altLang="en-US" dirty="0"/>
          </a:p>
        </p:txBody>
      </p:sp>
      <p:sp>
        <p:nvSpPr>
          <p:cNvPr id="6" name="頁尾預留位置 5"/>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7" name="投影片編號預留位置 6"/>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55B08547-57C0-4550-8D5A-39079B5B5634}" type="slidenum">
              <a:rPr lang="en-US" altLang="zh-TW"/>
              <a:pPr>
                <a:defRPr/>
              </a:pPr>
              <a:t>‹#›</a:t>
            </a:fld>
            <a:endParaRPr lang="en-US" altLang="zh-TW"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BA5007-12D5-423A-9E49-8633E223E687}" type="datetimeFigureOut">
              <a:rPr lang="zh-TW" altLang="en-US"/>
              <a:pPr>
                <a:defRPr/>
              </a:pPr>
              <a:t>2020/5/26</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395F7C65-FCD5-43A7-AB4D-A0A0FB4EAD19}"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lvl1pPr>
              <a:defRPr sz="3000"/>
            </a:lvl1pPr>
          </a:lstStyle>
          <a:p>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1291818" y="2465294"/>
            <a:ext cx="3834875" cy="3711669"/>
          </a:xfrm>
        </p:spPr>
        <p:txBody>
          <a:bodyPr/>
          <a:lstStyle>
            <a:lvl1pPr marL="0" indent="0">
              <a:buNone/>
              <a:defRPr sz="2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TW" altLang="en-US" smtClean="0"/>
              <a:t>按一下以編輯母片文字樣式</a:t>
            </a:r>
          </a:p>
        </p:txBody>
      </p:sp>
      <p:sp>
        <p:nvSpPr>
          <p:cNvPr id="3" name="圖片預留位置 2" descr="要新增影像的空白預留位置。按一下預留位置，然後選取您要新增的影像"/>
          <p:cNvSpPr>
            <a:spLocks noGrp="1"/>
          </p:cNvSpPr>
          <p:nvPr>
            <p:ph type="pic" idx="1"/>
          </p:nvPr>
        </p:nvSpPr>
        <p:spPr>
          <a:xfrm>
            <a:off x="5518898" y="1828456"/>
            <a:ext cx="5389895" cy="5029544"/>
          </a:xfrm>
        </p:spPr>
        <p:txBody>
          <a:bodyPr tIns="1371600"/>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zh-TW" altLang="en-US" noProof="0" smtClean="0"/>
              <a:t>按一下圖示以新增圖片</a:t>
            </a:r>
            <a:endParaRPr lang="zh-TW" altLang="en-US" noProof="0" dirty="0"/>
          </a:p>
        </p:txBody>
      </p:sp>
      <p:sp>
        <p:nvSpPr>
          <p:cNvPr id="5" name="日期預留位置 4"/>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07046D29-3F99-44FB-BAC5-ACDB7052D95D}" type="datetime1">
              <a:rPr lang="zh-TW" altLang="en-US"/>
              <a:pPr>
                <a:defRPr/>
              </a:pPr>
              <a:t>2020/5/26</a:t>
            </a:fld>
            <a:endParaRPr lang="zh-TW" altLang="en-US" dirty="0"/>
          </a:p>
        </p:txBody>
      </p:sp>
      <p:sp>
        <p:nvSpPr>
          <p:cNvPr id="6" name="頁尾預留位置 5"/>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7" name="投影片編號預留位置 6"/>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4AAE2228-5101-4051-9A6B-DBFC86B7B14C}" type="slidenum">
              <a:rPr lang="en-US" altLang="zh-TW"/>
              <a:pPr>
                <a:defRPr/>
              </a:pPr>
              <a:t>‹#›</a:t>
            </a:fld>
            <a:endParaRPr lang="en-US" altLang="zh-TW" dirty="0"/>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預留位置 3"/>
          <p:cNvSpPr>
            <a:spLocks noGrp="1"/>
          </p:cNvSpPr>
          <p:nvPr>
            <p:ph type="dt" sz="half" idx="10"/>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3E8DA54F-09DA-40C7-94BF-F70C65D47277}" type="datetime1">
              <a:rPr lang="zh-TW" altLang="en-US"/>
              <a:pPr>
                <a:defRPr/>
              </a:pPr>
              <a:t>2020/5/26</a:t>
            </a:fld>
            <a:endParaRPr lang="zh-TW" altLang="en-US" dirty="0"/>
          </a:p>
        </p:txBody>
      </p:sp>
      <p:sp>
        <p:nvSpPr>
          <p:cNvPr id="5" name="頁尾預留位置 4"/>
          <p:cNvSpPr>
            <a:spLocks noGrp="1"/>
          </p:cNvSpPr>
          <p:nvPr>
            <p:ph type="ftr" sz="quarter" idx="11"/>
          </p:nvPr>
        </p:nvSpPr>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6" name="投影片編號預留位置 5"/>
          <p:cNvSpPr>
            <a:spLocks noGrp="1"/>
          </p:cNvSpPr>
          <p:nvPr>
            <p:ph type="sldNum" sz="quarter" idx="12"/>
          </p:nvPr>
        </p:nvSpPr>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27112677-6255-4633-A3C4-8D4128A59B09}" type="slidenum">
              <a:rPr lang="en-US" altLang="zh-TW"/>
              <a:pPr>
                <a:defRPr/>
              </a:pPr>
              <a:t>‹#›</a:t>
            </a:fld>
            <a:endParaRPr lang="en-US" altLang="zh-TW" dirty="0"/>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9"/>
          <p:cNvSpPr/>
          <p:nvPr/>
        </p:nvSpPr>
        <p:spPr>
          <a:xfrm rot="5400000">
            <a:off x="8267701" y="3370262"/>
            <a:ext cx="6858000" cy="117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dirty="0">
              <a:solidFill>
                <a:srgbClr val="E5E6DA"/>
              </a:solidFill>
            </a:endParaRPr>
          </a:p>
        </p:txBody>
      </p:sp>
      <p:pic>
        <p:nvPicPr>
          <p:cNvPr id="5" name="圖片 6"/>
          <p:cNvPicPr>
            <a:picLocks noChangeAspect="1"/>
          </p:cNvPicPr>
          <p:nvPr/>
        </p:nvPicPr>
        <p:blipFill>
          <a:blip r:embed="rId2"/>
          <a:srcRect/>
          <a:stretch>
            <a:fillRect/>
          </a:stretch>
        </p:blipFill>
        <p:spPr bwMode="invGray">
          <a:xfrm>
            <a:off x="10266363" y="0"/>
            <a:ext cx="1371600" cy="6858000"/>
          </a:xfrm>
          <a:prstGeom prst="rect">
            <a:avLst/>
          </a:prstGeom>
          <a:noFill/>
          <a:ln w="9525">
            <a:noFill/>
            <a:miter lim="800000"/>
            <a:headEnd/>
            <a:tailEnd/>
          </a:ln>
        </p:spPr>
      </p:pic>
      <p:sp>
        <p:nvSpPr>
          <p:cNvPr id="2" name="直排標題 1"/>
          <p:cNvSpPr>
            <a:spLocks noGrp="1"/>
          </p:cNvSpPr>
          <p:nvPr>
            <p:ph type="title" orient="vert"/>
          </p:nvPr>
        </p:nvSpPr>
        <p:spPr>
          <a:xfrm>
            <a:off x="10266349" y="462249"/>
            <a:ext cx="1370887" cy="5714715"/>
          </a:xfrm>
        </p:spPr>
        <p:txBody>
          <a:bodyPr vert="vert" rtlCol="0"/>
          <a:lstStyle/>
          <a:p>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378199" y="462249"/>
            <a:ext cx="9693088" cy="5714715"/>
          </a:xfrm>
        </p:spPr>
        <p:txBody>
          <a:bodyPr vert="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預留位置 3"/>
          <p:cNvSpPr>
            <a:spLocks noGrp="1"/>
          </p:cNvSpPr>
          <p:nvPr>
            <p:ph type="dt" sz="half" idx="10"/>
          </p:nvPr>
        </p:nvSpPr>
        <p:spPr>
          <a:xfrm>
            <a:off x="377825" y="6356350"/>
            <a:ext cx="1971675" cy="365125"/>
          </a:xfrm>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D54919F1-24D0-4E1A-AA72-938259D33249}" type="datetime1">
              <a:rPr lang="zh-TW" altLang="en-US"/>
              <a:pPr>
                <a:defRPr/>
              </a:pPr>
              <a:t>2020/5/26</a:t>
            </a:fld>
            <a:endParaRPr lang="zh-TW" altLang="en-US" dirty="0"/>
          </a:p>
        </p:txBody>
      </p:sp>
      <p:sp>
        <p:nvSpPr>
          <p:cNvPr id="7" name="頁尾預留位置 4"/>
          <p:cNvSpPr>
            <a:spLocks noGrp="1"/>
          </p:cNvSpPr>
          <p:nvPr>
            <p:ph type="ftr" sz="quarter" idx="11"/>
          </p:nvPr>
        </p:nvSpPr>
        <p:spPr>
          <a:xfrm>
            <a:off x="2382838" y="6356350"/>
            <a:ext cx="5688012" cy="365125"/>
          </a:xfrm>
        </p:spPr>
        <p:txBody>
          <a:bodyPr rtlCol="0"/>
          <a:lstStyle>
            <a:lvl1pPr fontAlgn="auto">
              <a:spcBef>
                <a:spcPts val="0"/>
              </a:spcBef>
              <a:spcAft>
                <a:spcPts val="0"/>
              </a:spcAft>
              <a:defRPr dirty="0">
                <a:latin typeface="Microsoft JhengHei UI" panose="020B0604030504040204" pitchFamily="34" charset="-120"/>
                <a:ea typeface="Microsoft JhengHei UI" panose="020B0604030504040204" pitchFamily="34" charset="-120"/>
                <a:cs typeface="+mn-cs"/>
              </a:defRPr>
            </a:lvl1pPr>
          </a:lstStyle>
          <a:p>
            <a:pPr>
              <a:defRPr/>
            </a:pPr>
            <a:endParaRPr lang="zh-TW" altLang="en-US"/>
          </a:p>
        </p:txBody>
      </p:sp>
      <p:sp>
        <p:nvSpPr>
          <p:cNvPr id="8" name="投影片編號預留位置 5"/>
          <p:cNvSpPr>
            <a:spLocks noGrp="1"/>
          </p:cNvSpPr>
          <p:nvPr>
            <p:ph type="sldNum" sz="quarter" idx="12"/>
          </p:nvPr>
        </p:nvSpPr>
        <p:spPr>
          <a:xfrm>
            <a:off x="8102600" y="6356350"/>
            <a:ext cx="1968500" cy="365125"/>
          </a:xfrm>
        </p:spPr>
        <p:txBody>
          <a:bodyPr rtlCol="0"/>
          <a:lstStyle>
            <a:lvl1pPr fontAlgn="auto">
              <a:spcBef>
                <a:spcPts val="0"/>
              </a:spcBef>
              <a:spcAft>
                <a:spcPts val="0"/>
              </a:spcAft>
              <a:defRPr>
                <a:latin typeface="Microsoft JhengHei UI" panose="020B0604030504040204" pitchFamily="34" charset="-120"/>
                <a:ea typeface="Microsoft JhengHei UI" panose="020B0604030504040204" pitchFamily="34" charset="-120"/>
                <a:cs typeface="+mn-cs"/>
              </a:defRPr>
            </a:lvl1pPr>
          </a:lstStyle>
          <a:p>
            <a:pPr>
              <a:defRPr/>
            </a:pPr>
            <a:fld id="{4E1DA3DC-A8DE-4427-876D-60F1E289758F}" type="slidenum">
              <a:rPr lang="en-US" altLang="zh-TW"/>
              <a:pPr>
                <a:defRPr/>
              </a:pPr>
              <a:t>‹#›</a:t>
            </a:fld>
            <a:endParaRPr lang="en-US" altLang="zh-TW" dirty="0"/>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4197FC5D-DA25-44DE-AF18-D064366A1CC0}"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3A8C393-43F6-4215-92A3-3854F2EC26A3}" type="slidenum">
              <a:rPr lang="zh-CN" altLang="en-US"/>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15F457A-D1D0-4DD3-8DBE-0DAA6FB52654}"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14078D3-94CC-41FB-AF75-777B88912677}" type="slidenum">
              <a:rPr lang="zh-CN" altLang="en-US"/>
              <a:pPr/>
              <a:t>‹#›</a:t>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5E5D51DE-C919-4B9E-A39A-CE196264FF23}"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0D77C27-4FCE-48E8-BDAB-92A61657CC0A}" type="slidenum">
              <a:rPr lang="zh-CN" altLang="en-US"/>
              <a:pPr/>
              <a:t>‹#›</a:t>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B9F10CB9-C26E-496D-BB44-374329D87E72}" type="datetimeFigureOut">
              <a:rPr lang="zh-CN" altLang="en-US"/>
              <a:pPr/>
              <a:t>2020/5/26</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7ADEFA8D-C072-4874-9072-6DC39E6B9899}" type="slidenum">
              <a:rPr lang="zh-CN" altLang="en-US"/>
              <a:pPr/>
              <a:t>‹#›</a:t>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2037EBB1-6F6B-4F2F-A306-FAE7862334CE}" type="datetimeFigureOut">
              <a:rPr lang="zh-CN" altLang="en-US"/>
              <a:pPr/>
              <a:t>2020/5/26</a:t>
            </a:fld>
            <a:endParaRPr lang="en-US" altLang="zh-CN"/>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B527FC8A-6C95-4C0E-8263-99F8F032498E}" type="slidenum">
              <a:rPr lang="zh-CN" altLang="en-US"/>
              <a:pPr/>
              <a:t>‹#›</a:t>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10AFC5E2-1386-4F73-819A-C28D1C553AA5}" type="datetimeFigureOut">
              <a:rPr lang="zh-CN" altLang="en-US"/>
              <a:pPr/>
              <a:t>2020/5/26</a:t>
            </a:fld>
            <a:endParaRPr lang="en-US" altLang="zh-CN"/>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297D595-886F-4D80-8563-37030EED90D1}" type="slidenum">
              <a:rPr lang="zh-CN" altLang="en-US"/>
              <a:pPr/>
              <a:t>‹#›</a:t>
            </a:fld>
            <a:endParaRPr lang="en-US"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9A7911D-252A-4A26-A4C4-996C49664D55}" type="datetimeFigureOut">
              <a:rPr lang="zh-CN" altLang="en-US"/>
              <a:pPr/>
              <a:t>2020/5/26</a:t>
            </a:fld>
            <a:endParaRPr lang="en-US" altLang="zh-CN"/>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28D9E7A8-6CC3-4AF4-A78F-3DA67F984E4B}"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509CD01F-D3CC-463E-9811-210E2ACFF726}" type="datetimeFigureOut">
              <a:rPr lang="zh-TW" altLang="en-US"/>
              <a:pPr>
                <a:defRPr/>
              </a:pPr>
              <a:t>2020/5/26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994EEA7-616B-4057-A403-1B0B7563C977}" type="slidenum">
              <a:rPr lang="zh-TW" altLang="en-US"/>
              <a:pPr>
                <a:defRPr/>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58"/>
          <p:cNvSpPr/>
          <p:nvPr userDrawn="1"/>
        </p:nvSpPr>
        <p:spPr>
          <a:xfrm>
            <a:off x="0" y="0"/>
            <a:ext cx="12192000" cy="11315700"/>
          </a:xfrm>
          <a:prstGeom prst="rect">
            <a:avLst/>
          </a:prstGeom>
          <a:blipFill dpi="0" rotWithShape="1">
            <a:blip r:embed="rId2" cstate="print">
              <a:alphaModFix amt="2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cxnSp>
        <p:nvCxnSpPr>
          <p:cNvPr id="3" name="直接连接符 9"/>
          <p:cNvCxnSpPr/>
          <p:nvPr userDrawn="1"/>
        </p:nvCxnSpPr>
        <p:spPr>
          <a:xfrm>
            <a:off x="750888" y="833438"/>
            <a:ext cx="11053762"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4" name="组合 11"/>
          <p:cNvGrpSpPr/>
          <p:nvPr userDrawn="1"/>
        </p:nvGrpSpPr>
        <p:grpSpPr>
          <a:xfrm>
            <a:off x="11242277" y="240966"/>
            <a:ext cx="561843" cy="592649"/>
            <a:chOff x="4197350" y="2182813"/>
            <a:chExt cx="608013" cy="641350"/>
          </a:xfrm>
          <a:solidFill>
            <a:srgbClr val="005188"/>
          </a:solidFill>
        </p:grpSpPr>
        <p:sp>
          <p:nvSpPr>
            <p:cNvPr id="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5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4"/>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B784724A-0536-4D39-A379-EA9AFDD80EC8}" type="datetimeFigureOut">
              <a:rPr lang="zh-CN" altLang="en-US"/>
              <a:pPr/>
              <a:t>2020/5/26</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551BEC31-F826-432E-82ED-5C5562443488}" type="slidenum">
              <a:rPr lang="zh-CN" altLang="en-US"/>
              <a:pPr/>
              <a:t>‹#›</a:t>
            </a:fld>
            <a:endParaRPr lang="en-US"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438ACA57-0CBA-4C84-8633-4895AD6B19FD}"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5344D7C-808C-41E8-A1AA-0671E3A57756}" type="slidenum">
              <a:rPr lang="zh-CN" altLang="en-US"/>
              <a:pPr/>
              <a:t>‹#›</a:t>
            </a:fld>
            <a:endParaRPr lang="en-US"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71036155-6242-48FC-8366-C3BD5F32647E}"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A835A557-CED4-4EC9-85E5-5A073D2A65AE}" type="slidenum">
              <a:rPr lang="zh-CN" altLang="en-US"/>
              <a:pPr/>
              <a:t>‹#›</a:t>
            </a:fld>
            <a:endParaRPr lang="en-US"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34FBD4F1-5AE1-4818-BA9F-CDAF6C04D5EF}"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8348677-F74E-4656-8373-DACD0591F7BB}" type="slidenum">
              <a:rPr lang="zh-CN" altLang="en-US"/>
              <a:pPr/>
              <a:t>‹#›</a:t>
            </a:fld>
            <a:endParaRPr lang="en-US"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09E470F-D90D-4A67-AC14-07315CD2EB9C}"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D0AA7320-65A5-40B4-A83D-9D33036FC465}" type="slidenum">
              <a:rPr lang="zh-CN" altLang="en-US"/>
              <a:pPr/>
              <a:t>‹#›</a:t>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B83F5D19-38EA-4D19-B9FD-EC4410C0EAC8}"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721258A5-2D80-4F6E-93D6-8ADFB5439E75}" type="slidenum">
              <a:rPr lang="zh-CN" altLang="en-US"/>
              <a:pPr/>
              <a:t>‹#›</a:t>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3E5DC598-BE6C-405B-A0D5-3CCC7FA1C8A7}" type="datetimeFigureOut">
              <a:rPr lang="zh-CN" altLang="en-US"/>
              <a:pPr/>
              <a:t>2020/5/26</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8BF74BDC-3F39-4A5E-B133-819441760E73}" type="slidenum">
              <a:rPr lang="zh-CN" altLang="en-US"/>
              <a:pPr/>
              <a:t>‹#›</a:t>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432A8F9F-FC9E-4901-B182-748263808538}" type="datetimeFigureOut">
              <a:rPr lang="zh-CN" altLang="en-US"/>
              <a:pPr/>
              <a:t>2020/5/26</a:t>
            </a:fld>
            <a:endParaRPr lang="en-US" altLang="zh-CN"/>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CDC90487-E43D-42BE-8EAA-C72C6E86910A}" type="slidenum">
              <a:rPr lang="zh-CN" altLang="en-US"/>
              <a:pPr/>
              <a:t>‹#›</a:t>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425AFFA3-9180-451B-AD28-7C3B96374AE1}" type="datetimeFigureOut">
              <a:rPr lang="zh-CN" altLang="en-US"/>
              <a:pPr/>
              <a:t>2020/5/26</a:t>
            </a:fld>
            <a:endParaRPr lang="en-US" altLang="zh-CN"/>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044EAD11-3B97-42A3-B7FD-C2818EDB08C4}"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69D06C0-481E-492A-A3FA-8D5A1D431D4F}" type="datetimeFigureOut">
              <a:rPr lang="zh-TW" altLang="en-US"/>
              <a:pPr>
                <a:defRPr/>
              </a:pPr>
              <a:t>2020/5/26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45331F4-700D-4684-9D3C-5EA15A07A06B}" type="slidenum">
              <a:rPr lang="zh-TW" altLang="en-US"/>
              <a:pPr>
                <a:defRPr/>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551D625-022E-4F17-8653-9FDCED50CEE8}" type="datetimeFigureOut">
              <a:rPr lang="zh-CN" altLang="en-US"/>
              <a:pPr/>
              <a:t>2020/5/26</a:t>
            </a:fld>
            <a:endParaRPr lang="en-US" altLang="zh-CN"/>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368C70A3-7168-408E-9719-30ABCAA18053}" type="slidenum">
              <a:rPr lang="zh-CN" altLang="en-US"/>
              <a:pPr/>
              <a:t>‹#›</a:t>
            </a:fld>
            <a:endParaRPr lang="en-US" altLang="zh-CN"/>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58"/>
          <p:cNvSpPr/>
          <p:nvPr userDrawn="1"/>
        </p:nvSpPr>
        <p:spPr>
          <a:xfrm>
            <a:off x="0" y="0"/>
            <a:ext cx="12192000" cy="11315700"/>
          </a:xfrm>
          <a:prstGeom prst="rect">
            <a:avLst/>
          </a:prstGeom>
          <a:blipFill dpi="0" rotWithShape="1">
            <a:blip r:embed="rId2" cstate="print">
              <a:alphaModFix amt="2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cxnSp>
        <p:nvCxnSpPr>
          <p:cNvPr id="3" name="直接连接符 9"/>
          <p:cNvCxnSpPr/>
          <p:nvPr userDrawn="1"/>
        </p:nvCxnSpPr>
        <p:spPr>
          <a:xfrm>
            <a:off x="750888" y="833438"/>
            <a:ext cx="11053762"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4" name="组合 11"/>
          <p:cNvGrpSpPr/>
          <p:nvPr userDrawn="1"/>
        </p:nvGrpSpPr>
        <p:grpSpPr>
          <a:xfrm>
            <a:off x="11242277" y="240966"/>
            <a:ext cx="561843" cy="592649"/>
            <a:chOff x="4197350" y="2182813"/>
            <a:chExt cx="608013" cy="641350"/>
          </a:xfrm>
          <a:solidFill>
            <a:srgbClr val="005188"/>
          </a:solidFill>
        </p:grpSpPr>
        <p:sp>
          <p:nvSpPr>
            <p:cNvPr id="5"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6"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7"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8"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9"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0"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1"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2"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3"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4"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5"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6"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7"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8"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19"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0"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1"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2"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3"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4"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5"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6"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7"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8"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29"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0"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1"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2"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3"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4"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5"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6"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7"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8"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39"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0"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1"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2"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3"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4"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5"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6"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7"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8"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49"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sp>
          <p:nvSpPr>
            <p:cNvPr id="50"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srgbClr val="605448"/>
                </a:solidFill>
                <a:latin typeface="+mn-lt"/>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4"/>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C1CE4D25-01EC-4CCD-A0E0-2B1F5D1A5BD6}" type="datetimeFigureOut">
              <a:rPr lang="zh-CN" altLang="en-US"/>
              <a:pPr/>
              <a:t>2020/5/26</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F5D99D02-53CB-40B2-945E-AF249AB96105}" type="slidenum">
              <a:rPr lang="zh-CN" altLang="en-US"/>
              <a:pPr/>
              <a:t>‹#›</a:t>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FB1E9DE9-2C5E-4118-B268-C9999AB4C3B5}"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C0024CE4-0C07-46BE-B584-758AACC736D0}" type="slidenum">
              <a:rPr lang="zh-CN" altLang="en-US"/>
              <a:pPr/>
              <a:t>‹#›</a:t>
            </a:fld>
            <a:endParaRPr lang="en-US" altLang="zh-C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C6BC7F9-5462-4367-93F0-C8C1AF0B6B49}"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2C80BB8-C784-4A8F-809F-6CB0DD365D26}" type="slidenum">
              <a:rPr lang="zh-CN" altLang="en-US"/>
              <a:pPr/>
              <a:t>‹#›</a:t>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71FEBEE6-975B-41ED-80AF-E61D817DC011}"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8D6A69F-DB66-4CEA-880E-8730E980F791}" type="slidenum">
              <a:rPr lang="zh-CN" altLang="en-US"/>
              <a:pPr/>
              <a:t>‹#›</a:t>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F4E634EB-29BB-4BCA-BCFD-51E38E40C1E1}"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6F3DD12-F92D-4B74-BFE5-CE9C5DCA8EA8}" type="slidenum">
              <a:rPr lang="zh-CN" altLang="en-US"/>
              <a:pPr/>
              <a:t>‹#›</a:t>
            </a:fld>
            <a:endParaRPr lang="en-US"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3A51C8F8-91CC-462A-BEDB-0EEAD0515CDA}" type="datetimeFigureOut">
              <a:rPr lang="zh-CN" altLang="en-US"/>
              <a:pPr/>
              <a:t>2020/5/26</a:t>
            </a:fld>
            <a:endParaRPr lang="en-US" altLang="zh-CN"/>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A283939-C7EA-4E76-BE65-9454A19D1A04}" type="slidenum">
              <a:rPr lang="zh-CN" altLang="en-US"/>
              <a:pPr/>
              <a:t>‹#›</a:t>
            </a:fld>
            <a:endParaRPr lang="en-US" altLang="zh-C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B6E2B3DF-D5E5-4464-8902-BF1A5AA3175C}" type="datetimeFigureOut">
              <a:rPr lang="zh-CN" altLang="en-US"/>
              <a:pPr/>
              <a:t>2020/5/26</a:t>
            </a:fld>
            <a:endParaRPr lang="en-US" altLang="zh-CN"/>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33010E0B-36F4-42B6-A6BE-54C0E1D2361B}" type="slidenum">
              <a:rPr lang="zh-CN" altLang="en-US"/>
              <a:pPr/>
              <a:t>‹#›</a:t>
            </a:fld>
            <a:endParaRPr lang="en-US"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7E05C2C5-FECB-4787-A9CE-42F5364C434B}" type="datetimeFigureOut">
              <a:rPr lang="zh-CN" altLang="en-US"/>
              <a:pPr/>
              <a:t>2020/5/26</a:t>
            </a:fld>
            <a:endParaRPr lang="en-US" altLang="zh-CN"/>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3A59BFAA-1D70-423A-8F14-E1B8D3BB8B3B}"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fontAlgn="auto">
              <a:spcBef>
                <a:spcPts val="0"/>
              </a:spcBef>
              <a:spcAft>
                <a:spcPts val="0"/>
              </a:spcAft>
              <a:defRPr kumimoji="0" sz="1050" smtClean="0">
                <a:solidFill>
                  <a:schemeClr val="tx1">
                    <a:tint val="75000"/>
                  </a:schemeClr>
                </a:solidFill>
                <a:latin typeface="+mn-lt"/>
                <a:ea typeface="+mn-ea"/>
              </a:defRPr>
            </a:lvl1pPr>
          </a:lstStyle>
          <a:p>
            <a:pPr>
              <a:defRPr/>
            </a:pPr>
            <a:fld id="{AD15C120-1DE9-4FEB-8971-9F86D810CDE8}" type="datetimeFigureOut">
              <a:rPr lang="zh-TW" altLang="en-US"/>
              <a:pPr>
                <a:defRPr/>
              </a:pPr>
              <a:t>2020/5/26</a:t>
            </a:fld>
            <a:endParaRPr lang="zh-TW" altLang="en-US"/>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fontAlgn="auto">
              <a:spcBef>
                <a:spcPts val="0"/>
              </a:spcBef>
              <a:spcAft>
                <a:spcPts val="0"/>
              </a:spcAft>
              <a:defRPr kumimoji="0" sz="105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fontAlgn="auto">
              <a:spcBef>
                <a:spcPts val="0"/>
              </a:spcBef>
              <a:spcAft>
                <a:spcPts val="0"/>
              </a:spcAft>
              <a:defRPr kumimoji="0" sz="1050" smtClean="0">
                <a:solidFill>
                  <a:schemeClr val="tx1">
                    <a:tint val="75000"/>
                  </a:schemeClr>
                </a:solidFill>
                <a:latin typeface="+mn-lt"/>
                <a:ea typeface="+mn-ea"/>
              </a:defRPr>
            </a:lvl1pPr>
          </a:lstStyle>
          <a:p>
            <a:pPr>
              <a:defRPr/>
            </a:pPr>
            <a:fld id="{4C43C92E-4776-4217-B92F-2808EFE96C7B}" type="slidenum">
              <a:rPr lang="zh-TW" altLang="en-US"/>
              <a:pPr>
                <a:defRPr/>
              </a:pPr>
              <a:t>‹#›</a:t>
            </a:fld>
            <a:endParaRPr lang="zh-TW" altLang="en-US"/>
          </a:p>
        </p:txBody>
      </p:sp>
    </p:spTree>
  </p:cSld>
  <p:clrMap bg1="dk1" tx1="lt1" bg2="dk2" tx2="lt2" accent1="accent1" accent2="accent2" accent3="accent3" accent4="accent4" accent5="accent5" accent6="accent6" hlink="hlink" folHlink="folHlink"/>
  <p:sldLayoutIdLst>
    <p:sldLayoutId id="2147483876" r:id="rId1"/>
    <p:sldLayoutId id="2147483845" r:id="rId2"/>
    <p:sldLayoutId id="2147483877" r:id="rId3"/>
    <p:sldLayoutId id="2147483844" r:id="rId4"/>
    <p:sldLayoutId id="2147483843" r:id="rId5"/>
    <p:sldLayoutId id="2147483842" r:id="rId6"/>
    <p:sldLayoutId id="2147483841" r:id="rId7"/>
    <p:sldLayoutId id="2147483840" r:id="rId8"/>
    <p:sldLayoutId id="2147483839" r:id="rId9"/>
    <p:sldLayoutId id="2147483838" r:id="rId10"/>
    <p:sldLayoutId id="2147483878" r:id="rId11"/>
    <p:sldLayoutId id="2147483879" r:id="rId12"/>
    <p:sldLayoutId id="2147483880" r:id="rId13"/>
    <p:sldLayoutId id="2147483837" r:id="rId14"/>
    <p:sldLayoutId id="2147483836" r:id="rId15"/>
    <p:sldLayoutId id="2147483835" r:id="rId16"/>
    <p:sldLayoutId id="2147483881"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itchFamily="34" charset="0"/>
          <a:ea typeface="新細明體" charset="-120"/>
        </a:defRPr>
      </a:lvl2pPr>
      <a:lvl3pPr algn="r" rtl="0" fontAlgn="base">
        <a:lnSpc>
          <a:spcPct val="90000"/>
        </a:lnSpc>
        <a:spcBef>
          <a:spcPct val="0"/>
        </a:spcBef>
        <a:spcAft>
          <a:spcPct val="0"/>
        </a:spcAft>
        <a:defRPr sz="4000">
          <a:solidFill>
            <a:schemeClr val="tx1"/>
          </a:solidFill>
          <a:latin typeface="Century Gothic" pitchFamily="34" charset="0"/>
          <a:ea typeface="新細明體" charset="-120"/>
        </a:defRPr>
      </a:lvl3pPr>
      <a:lvl4pPr algn="r" rtl="0" fontAlgn="base">
        <a:lnSpc>
          <a:spcPct val="90000"/>
        </a:lnSpc>
        <a:spcBef>
          <a:spcPct val="0"/>
        </a:spcBef>
        <a:spcAft>
          <a:spcPct val="0"/>
        </a:spcAft>
        <a:defRPr sz="4000">
          <a:solidFill>
            <a:schemeClr val="tx1"/>
          </a:solidFill>
          <a:latin typeface="Century Gothic" pitchFamily="34" charset="0"/>
          <a:ea typeface="新細明體" charset="-120"/>
        </a:defRPr>
      </a:lvl4pPr>
      <a:lvl5pPr algn="r" rtl="0" fontAlgn="base">
        <a:lnSpc>
          <a:spcPct val="90000"/>
        </a:lnSpc>
        <a:spcBef>
          <a:spcPct val="0"/>
        </a:spcBef>
        <a:spcAft>
          <a:spcPct val="0"/>
        </a:spcAft>
        <a:defRPr sz="4000">
          <a:solidFill>
            <a:schemeClr val="tx1"/>
          </a:solidFill>
          <a:latin typeface="Century Gothic" pitchFamily="34" charset="0"/>
          <a:ea typeface="新細明體" charset="-120"/>
        </a:defRPr>
      </a:lvl5pPr>
      <a:lvl6pPr marL="457200" algn="r" rtl="0" fontAlgn="base">
        <a:lnSpc>
          <a:spcPct val="90000"/>
        </a:lnSpc>
        <a:spcBef>
          <a:spcPct val="0"/>
        </a:spcBef>
        <a:spcAft>
          <a:spcPct val="0"/>
        </a:spcAft>
        <a:defRPr sz="4000">
          <a:solidFill>
            <a:schemeClr val="tx1"/>
          </a:solidFill>
          <a:latin typeface="Century Gothic" pitchFamily="34" charset="0"/>
          <a:ea typeface="新細明體" charset="-120"/>
        </a:defRPr>
      </a:lvl6pPr>
      <a:lvl7pPr marL="914400" algn="r" rtl="0" fontAlgn="base">
        <a:lnSpc>
          <a:spcPct val="90000"/>
        </a:lnSpc>
        <a:spcBef>
          <a:spcPct val="0"/>
        </a:spcBef>
        <a:spcAft>
          <a:spcPct val="0"/>
        </a:spcAft>
        <a:defRPr sz="4000">
          <a:solidFill>
            <a:schemeClr val="tx1"/>
          </a:solidFill>
          <a:latin typeface="Century Gothic" pitchFamily="34" charset="0"/>
          <a:ea typeface="新細明體" charset="-120"/>
        </a:defRPr>
      </a:lvl7pPr>
      <a:lvl8pPr marL="1371600" algn="r" rtl="0" fontAlgn="base">
        <a:lnSpc>
          <a:spcPct val="90000"/>
        </a:lnSpc>
        <a:spcBef>
          <a:spcPct val="0"/>
        </a:spcBef>
        <a:spcAft>
          <a:spcPct val="0"/>
        </a:spcAft>
        <a:defRPr sz="4000">
          <a:solidFill>
            <a:schemeClr val="tx1"/>
          </a:solidFill>
          <a:latin typeface="Century Gothic" pitchFamily="34" charset="0"/>
          <a:ea typeface="新細明體" charset="-120"/>
        </a:defRPr>
      </a:lvl8pPr>
      <a:lvl9pPr marL="1828800" algn="r" rtl="0" fontAlgn="base">
        <a:lnSpc>
          <a:spcPct val="90000"/>
        </a:lnSpc>
        <a:spcBef>
          <a:spcPct val="0"/>
        </a:spcBef>
        <a:spcAft>
          <a:spcPct val="0"/>
        </a:spcAft>
        <a:defRPr sz="4000">
          <a:solidFill>
            <a:schemeClr val="tx1"/>
          </a:solidFill>
          <a:latin typeface="Century Gothic" pitchFamily="34" charset="0"/>
          <a:ea typeface="新細明體" charset="-120"/>
        </a:defRPr>
      </a:lvl9pPr>
    </p:titleStyle>
    <p:bodyStyle>
      <a:lvl1pPr marL="228600" indent="-228600" algn="l" rtl="0" fontAlgn="base">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9459"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SimSun" pitchFamily="2" charset="-122"/>
              </a:defRPr>
            </a:lvl1pPr>
          </a:lstStyle>
          <a:p>
            <a:fld id="{0F1844BE-5481-4D19-9FCB-FA67DC1D5A25}" type="datetimeFigureOut">
              <a:rPr lang="zh-CN" altLang="en-US"/>
              <a:pPr/>
              <a:t>2020/5/26</a:t>
            </a:fld>
            <a:endParaRPr lang="en-US" altLang="zh-CN"/>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SimSun"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SimSun" pitchFamily="2" charset="-122"/>
              </a:defRPr>
            </a:lvl1pPr>
          </a:lstStyle>
          <a:p>
            <a:fld id="{7CB2C70A-3331-41F2-818C-BBF5B8ECBFDF}"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855" r:id="rId1"/>
    <p:sldLayoutId id="2147483854" r:id="rId2"/>
    <p:sldLayoutId id="2147483853" r:id="rId3"/>
    <p:sldLayoutId id="2147483852" r:id="rId4"/>
    <p:sldLayoutId id="2147483851" r:id="rId5"/>
    <p:sldLayoutId id="2147483850" r:id="rId6"/>
    <p:sldLayoutId id="2147483849" r:id="rId7"/>
    <p:sldLayoutId id="2147483882" r:id="rId8"/>
    <p:sldLayoutId id="2147483848" r:id="rId9"/>
    <p:sldLayoutId id="2147483847" r:id="rId10"/>
    <p:sldLayoutId id="2147483846" r:id="rId11"/>
    <p:sldLayoutId id="2147483883"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新細明體" charset="-120"/>
        </a:defRPr>
      </a:lvl2pPr>
      <a:lvl3pPr algn="l" rtl="0" fontAlgn="base">
        <a:lnSpc>
          <a:spcPct val="90000"/>
        </a:lnSpc>
        <a:spcBef>
          <a:spcPct val="0"/>
        </a:spcBef>
        <a:spcAft>
          <a:spcPct val="0"/>
        </a:spcAft>
        <a:defRPr sz="4400">
          <a:solidFill>
            <a:schemeClr val="tx1"/>
          </a:solidFill>
          <a:latin typeface="Calibri Light"/>
          <a:ea typeface="新細明體" charset="-120"/>
        </a:defRPr>
      </a:lvl3pPr>
      <a:lvl4pPr algn="l" rtl="0" fontAlgn="base">
        <a:lnSpc>
          <a:spcPct val="90000"/>
        </a:lnSpc>
        <a:spcBef>
          <a:spcPct val="0"/>
        </a:spcBef>
        <a:spcAft>
          <a:spcPct val="0"/>
        </a:spcAft>
        <a:defRPr sz="4400">
          <a:solidFill>
            <a:schemeClr val="tx1"/>
          </a:solidFill>
          <a:latin typeface="Calibri Light"/>
          <a:ea typeface="新細明體" charset="-120"/>
        </a:defRPr>
      </a:lvl4pPr>
      <a:lvl5pPr algn="l" rtl="0" fontAlgn="base">
        <a:lnSpc>
          <a:spcPct val="90000"/>
        </a:lnSpc>
        <a:spcBef>
          <a:spcPct val="0"/>
        </a:spcBef>
        <a:spcAft>
          <a:spcPct val="0"/>
        </a:spcAft>
        <a:defRPr sz="4400">
          <a:solidFill>
            <a:schemeClr val="tx1"/>
          </a:solidFill>
          <a:latin typeface="Calibri Light"/>
          <a:ea typeface="新細明體" charset="-120"/>
        </a:defRPr>
      </a:lvl5pPr>
      <a:lvl6pPr marL="457200" algn="l" rtl="0" fontAlgn="base">
        <a:lnSpc>
          <a:spcPct val="90000"/>
        </a:lnSpc>
        <a:spcBef>
          <a:spcPct val="0"/>
        </a:spcBef>
        <a:spcAft>
          <a:spcPct val="0"/>
        </a:spcAft>
        <a:defRPr sz="4400">
          <a:solidFill>
            <a:schemeClr val="tx1"/>
          </a:solidFill>
          <a:latin typeface="Calibri Light"/>
          <a:ea typeface="新細明體" charset="-120"/>
        </a:defRPr>
      </a:lvl6pPr>
      <a:lvl7pPr marL="914400" algn="l" rtl="0" fontAlgn="base">
        <a:lnSpc>
          <a:spcPct val="90000"/>
        </a:lnSpc>
        <a:spcBef>
          <a:spcPct val="0"/>
        </a:spcBef>
        <a:spcAft>
          <a:spcPct val="0"/>
        </a:spcAft>
        <a:defRPr sz="4400">
          <a:solidFill>
            <a:schemeClr val="tx1"/>
          </a:solidFill>
          <a:latin typeface="Calibri Light"/>
          <a:ea typeface="新細明體" charset="-120"/>
        </a:defRPr>
      </a:lvl7pPr>
      <a:lvl8pPr marL="1371600" algn="l" rtl="0" fontAlgn="base">
        <a:lnSpc>
          <a:spcPct val="90000"/>
        </a:lnSpc>
        <a:spcBef>
          <a:spcPct val="0"/>
        </a:spcBef>
        <a:spcAft>
          <a:spcPct val="0"/>
        </a:spcAft>
        <a:defRPr sz="4400">
          <a:solidFill>
            <a:schemeClr val="tx1"/>
          </a:solidFill>
          <a:latin typeface="Calibri Light"/>
          <a:ea typeface="新細明體" charset="-120"/>
        </a:defRPr>
      </a:lvl8pPr>
      <a:lvl9pPr marL="1828800" algn="l" rtl="0" fontAlgn="base">
        <a:lnSpc>
          <a:spcPct val="90000"/>
        </a:lnSpc>
        <a:spcBef>
          <a:spcPct val="0"/>
        </a:spcBef>
        <a:spcAft>
          <a:spcPct val="0"/>
        </a:spcAft>
        <a:defRPr sz="4400">
          <a:solidFill>
            <a:schemeClr val="tx1"/>
          </a:solidFill>
          <a:latin typeface="Calibri Light"/>
          <a:ea typeface="新細明體" charset="-12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2771"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SimSun" pitchFamily="2" charset="-122"/>
              </a:defRPr>
            </a:lvl1pPr>
          </a:lstStyle>
          <a:p>
            <a:fld id="{52DA68B2-9D04-40E3-83E2-9C3DC77DC94D}" type="datetimeFigureOut">
              <a:rPr lang="zh-CN" altLang="en-US"/>
              <a:pPr/>
              <a:t>2020/5/26</a:t>
            </a:fld>
            <a:endParaRPr lang="en-US" altLang="zh-CN"/>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SimSun"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SimSun" pitchFamily="2" charset="-122"/>
              </a:defRPr>
            </a:lvl1pPr>
          </a:lstStyle>
          <a:p>
            <a:fld id="{682F4279-16E9-4548-85E4-8F66DD64F301}"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865" r:id="rId1"/>
    <p:sldLayoutId id="2147483864" r:id="rId2"/>
    <p:sldLayoutId id="2147483863" r:id="rId3"/>
    <p:sldLayoutId id="2147483862" r:id="rId4"/>
    <p:sldLayoutId id="2147483861" r:id="rId5"/>
    <p:sldLayoutId id="2147483860" r:id="rId6"/>
    <p:sldLayoutId id="2147483859" r:id="rId7"/>
    <p:sldLayoutId id="2147483884" r:id="rId8"/>
    <p:sldLayoutId id="2147483858" r:id="rId9"/>
    <p:sldLayoutId id="2147483857" r:id="rId10"/>
    <p:sldLayoutId id="2147483856" r:id="rId11"/>
    <p:sldLayoutId id="2147483885"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新細明體" charset="-120"/>
        </a:defRPr>
      </a:lvl2pPr>
      <a:lvl3pPr algn="l" rtl="0" fontAlgn="base">
        <a:lnSpc>
          <a:spcPct val="90000"/>
        </a:lnSpc>
        <a:spcBef>
          <a:spcPct val="0"/>
        </a:spcBef>
        <a:spcAft>
          <a:spcPct val="0"/>
        </a:spcAft>
        <a:defRPr sz="4400">
          <a:solidFill>
            <a:schemeClr val="tx1"/>
          </a:solidFill>
          <a:latin typeface="Calibri Light"/>
          <a:ea typeface="新細明體" charset="-120"/>
        </a:defRPr>
      </a:lvl3pPr>
      <a:lvl4pPr algn="l" rtl="0" fontAlgn="base">
        <a:lnSpc>
          <a:spcPct val="90000"/>
        </a:lnSpc>
        <a:spcBef>
          <a:spcPct val="0"/>
        </a:spcBef>
        <a:spcAft>
          <a:spcPct val="0"/>
        </a:spcAft>
        <a:defRPr sz="4400">
          <a:solidFill>
            <a:schemeClr val="tx1"/>
          </a:solidFill>
          <a:latin typeface="Calibri Light"/>
          <a:ea typeface="新細明體" charset="-120"/>
        </a:defRPr>
      </a:lvl4pPr>
      <a:lvl5pPr algn="l" rtl="0" fontAlgn="base">
        <a:lnSpc>
          <a:spcPct val="90000"/>
        </a:lnSpc>
        <a:spcBef>
          <a:spcPct val="0"/>
        </a:spcBef>
        <a:spcAft>
          <a:spcPct val="0"/>
        </a:spcAft>
        <a:defRPr sz="4400">
          <a:solidFill>
            <a:schemeClr val="tx1"/>
          </a:solidFill>
          <a:latin typeface="Calibri Light"/>
          <a:ea typeface="新細明體" charset="-120"/>
        </a:defRPr>
      </a:lvl5pPr>
      <a:lvl6pPr marL="457200" algn="l" rtl="0" fontAlgn="base">
        <a:lnSpc>
          <a:spcPct val="90000"/>
        </a:lnSpc>
        <a:spcBef>
          <a:spcPct val="0"/>
        </a:spcBef>
        <a:spcAft>
          <a:spcPct val="0"/>
        </a:spcAft>
        <a:defRPr sz="4400">
          <a:solidFill>
            <a:schemeClr val="tx1"/>
          </a:solidFill>
          <a:latin typeface="Calibri Light"/>
          <a:ea typeface="新細明體" charset="-120"/>
        </a:defRPr>
      </a:lvl6pPr>
      <a:lvl7pPr marL="914400" algn="l" rtl="0" fontAlgn="base">
        <a:lnSpc>
          <a:spcPct val="90000"/>
        </a:lnSpc>
        <a:spcBef>
          <a:spcPct val="0"/>
        </a:spcBef>
        <a:spcAft>
          <a:spcPct val="0"/>
        </a:spcAft>
        <a:defRPr sz="4400">
          <a:solidFill>
            <a:schemeClr val="tx1"/>
          </a:solidFill>
          <a:latin typeface="Calibri Light"/>
          <a:ea typeface="新細明體" charset="-120"/>
        </a:defRPr>
      </a:lvl7pPr>
      <a:lvl8pPr marL="1371600" algn="l" rtl="0" fontAlgn="base">
        <a:lnSpc>
          <a:spcPct val="90000"/>
        </a:lnSpc>
        <a:spcBef>
          <a:spcPct val="0"/>
        </a:spcBef>
        <a:spcAft>
          <a:spcPct val="0"/>
        </a:spcAft>
        <a:defRPr sz="4400">
          <a:solidFill>
            <a:schemeClr val="tx1"/>
          </a:solidFill>
          <a:latin typeface="Calibri Light"/>
          <a:ea typeface="新細明體" charset="-120"/>
        </a:defRPr>
      </a:lvl8pPr>
      <a:lvl9pPr marL="1828800" algn="l" rtl="0" fontAlgn="base">
        <a:lnSpc>
          <a:spcPct val="90000"/>
        </a:lnSpc>
        <a:spcBef>
          <a:spcPct val="0"/>
        </a:spcBef>
        <a:spcAft>
          <a:spcPct val="0"/>
        </a:spcAft>
        <a:defRPr sz="4400">
          <a:solidFill>
            <a:schemeClr val="tx1"/>
          </a:solidFill>
          <a:latin typeface="Calibri Light"/>
          <a:ea typeface="新細明體" charset="-12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ctr" defTabSz="608013" rtl="0" fontAlgn="base">
        <a:spcBef>
          <a:spcPct val="0"/>
        </a:spcBef>
        <a:spcAft>
          <a:spcPct val="0"/>
        </a:spcAft>
        <a:defRPr sz="5800" kern="1200">
          <a:solidFill>
            <a:schemeClr val="tx1"/>
          </a:solidFill>
          <a:latin typeface="+mj-lt"/>
          <a:ea typeface="+mj-ea"/>
          <a:cs typeface="+mj-cs"/>
        </a:defRPr>
      </a:lvl1pPr>
      <a:lvl2pPr algn="ctr" defTabSz="608013" rtl="0" fontAlgn="base">
        <a:spcBef>
          <a:spcPct val="0"/>
        </a:spcBef>
        <a:spcAft>
          <a:spcPct val="0"/>
        </a:spcAft>
        <a:defRPr sz="5800">
          <a:solidFill>
            <a:schemeClr val="tx1"/>
          </a:solidFill>
          <a:latin typeface="Century Gothic" pitchFamily="34" charset="0"/>
          <a:ea typeface="微軟正黑體" pitchFamily="34" charset="-120"/>
        </a:defRPr>
      </a:lvl2pPr>
      <a:lvl3pPr algn="ctr" defTabSz="608013" rtl="0" fontAlgn="base">
        <a:spcBef>
          <a:spcPct val="0"/>
        </a:spcBef>
        <a:spcAft>
          <a:spcPct val="0"/>
        </a:spcAft>
        <a:defRPr sz="5800">
          <a:solidFill>
            <a:schemeClr val="tx1"/>
          </a:solidFill>
          <a:latin typeface="Century Gothic" pitchFamily="34" charset="0"/>
          <a:ea typeface="微軟正黑體" pitchFamily="34" charset="-120"/>
        </a:defRPr>
      </a:lvl3pPr>
      <a:lvl4pPr algn="ctr" defTabSz="608013" rtl="0" fontAlgn="base">
        <a:spcBef>
          <a:spcPct val="0"/>
        </a:spcBef>
        <a:spcAft>
          <a:spcPct val="0"/>
        </a:spcAft>
        <a:defRPr sz="5800">
          <a:solidFill>
            <a:schemeClr val="tx1"/>
          </a:solidFill>
          <a:latin typeface="Century Gothic" pitchFamily="34" charset="0"/>
          <a:ea typeface="微軟正黑體" pitchFamily="34" charset="-120"/>
        </a:defRPr>
      </a:lvl4pPr>
      <a:lvl5pPr algn="ctr" defTabSz="608013" rtl="0" fontAlgn="base">
        <a:spcBef>
          <a:spcPct val="0"/>
        </a:spcBef>
        <a:spcAft>
          <a:spcPct val="0"/>
        </a:spcAft>
        <a:defRPr sz="5800">
          <a:solidFill>
            <a:schemeClr val="tx1"/>
          </a:solidFill>
          <a:latin typeface="Century Gothic" pitchFamily="34" charset="0"/>
          <a:ea typeface="微軟正黑體" pitchFamily="34" charset="-120"/>
        </a:defRPr>
      </a:lvl5pPr>
      <a:lvl6pPr marL="457200" algn="ctr" defTabSz="608013" rtl="0" fontAlgn="base">
        <a:spcBef>
          <a:spcPct val="0"/>
        </a:spcBef>
        <a:spcAft>
          <a:spcPct val="0"/>
        </a:spcAft>
        <a:defRPr sz="5800">
          <a:solidFill>
            <a:schemeClr val="tx1"/>
          </a:solidFill>
          <a:latin typeface="Century Gothic" pitchFamily="34" charset="0"/>
          <a:ea typeface="微軟正黑體" pitchFamily="34" charset="-120"/>
        </a:defRPr>
      </a:lvl6pPr>
      <a:lvl7pPr marL="914400" algn="ctr" defTabSz="608013" rtl="0" fontAlgn="base">
        <a:spcBef>
          <a:spcPct val="0"/>
        </a:spcBef>
        <a:spcAft>
          <a:spcPct val="0"/>
        </a:spcAft>
        <a:defRPr sz="5800">
          <a:solidFill>
            <a:schemeClr val="tx1"/>
          </a:solidFill>
          <a:latin typeface="Century Gothic" pitchFamily="34" charset="0"/>
          <a:ea typeface="微軟正黑體" pitchFamily="34" charset="-120"/>
        </a:defRPr>
      </a:lvl7pPr>
      <a:lvl8pPr marL="1371600" algn="ctr" defTabSz="608013" rtl="0" fontAlgn="base">
        <a:spcBef>
          <a:spcPct val="0"/>
        </a:spcBef>
        <a:spcAft>
          <a:spcPct val="0"/>
        </a:spcAft>
        <a:defRPr sz="5800">
          <a:solidFill>
            <a:schemeClr val="tx1"/>
          </a:solidFill>
          <a:latin typeface="Century Gothic" pitchFamily="34" charset="0"/>
          <a:ea typeface="微軟正黑體" pitchFamily="34" charset="-120"/>
        </a:defRPr>
      </a:lvl8pPr>
      <a:lvl9pPr marL="1828800" algn="ctr" defTabSz="608013" rtl="0" fontAlgn="base">
        <a:spcBef>
          <a:spcPct val="0"/>
        </a:spcBef>
        <a:spcAft>
          <a:spcPct val="0"/>
        </a:spcAft>
        <a:defRPr sz="5800">
          <a:solidFill>
            <a:schemeClr val="tx1"/>
          </a:solidFill>
          <a:latin typeface="Century Gothic" pitchFamily="34" charset="0"/>
          <a:ea typeface="微軟正黑體" pitchFamily="34" charset="-120"/>
        </a:defRPr>
      </a:lvl9pPr>
    </p:titleStyle>
    <p:bodyStyle>
      <a:lvl1pPr marL="455613" indent="-455613" algn="l" defTabSz="608013" rtl="0" fontAlgn="base">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fontAlgn="base">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fontAlgn="base">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fontAlgn="base">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fontAlgn="base">
        <a:spcBef>
          <a:spcPct val="20000"/>
        </a:spcBef>
        <a:spcAft>
          <a:spcPct val="0"/>
        </a:spcAft>
        <a:buFont typeface="Arial"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5299"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SimSun" pitchFamily="2" charset="-122"/>
              </a:defRPr>
            </a:lvl1pPr>
          </a:lstStyle>
          <a:p>
            <a:fld id="{595C17E5-1FB5-4C25-9BC9-B91CD054E817}" type="datetimeFigureOut">
              <a:rPr lang="zh-CN" altLang="en-US"/>
              <a:pPr/>
              <a:t>2020/5/26</a:t>
            </a:fld>
            <a:endParaRPr lang="en-US" altLang="zh-CN"/>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SimSun"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SimSun" pitchFamily="2" charset="-122"/>
              </a:defRPr>
            </a:lvl1pPr>
          </a:lstStyle>
          <a:p>
            <a:fld id="{9D2552EB-877A-4980-9F44-97EA8F0B1176}"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875" r:id="rId1"/>
    <p:sldLayoutId id="2147483874" r:id="rId2"/>
    <p:sldLayoutId id="2147483873" r:id="rId3"/>
    <p:sldLayoutId id="2147483872" r:id="rId4"/>
    <p:sldLayoutId id="2147483871" r:id="rId5"/>
    <p:sldLayoutId id="2147483870" r:id="rId6"/>
    <p:sldLayoutId id="2147483869" r:id="rId7"/>
    <p:sldLayoutId id="2147483894" r:id="rId8"/>
    <p:sldLayoutId id="2147483868" r:id="rId9"/>
    <p:sldLayoutId id="2147483867" r:id="rId10"/>
    <p:sldLayoutId id="2147483866" r:id="rId11"/>
    <p:sldLayoutId id="2147483895"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新細明體" charset="-120"/>
        </a:defRPr>
      </a:lvl2pPr>
      <a:lvl3pPr algn="l" rtl="0" fontAlgn="base">
        <a:lnSpc>
          <a:spcPct val="90000"/>
        </a:lnSpc>
        <a:spcBef>
          <a:spcPct val="0"/>
        </a:spcBef>
        <a:spcAft>
          <a:spcPct val="0"/>
        </a:spcAft>
        <a:defRPr sz="4400">
          <a:solidFill>
            <a:schemeClr val="tx1"/>
          </a:solidFill>
          <a:latin typeface="Calibri Light"/>
          <a:ea typeface="新細明體" charset="-120"/>
        </a:defRPr>
      </a:lvl3pPr>
      <a:lvl4pPr algn="l" rtl="0" fontAlgn="base">
        <a:lnSpc>
          <a:spcPct val="90000"/>
        </a:lnSpc>
        <a:spcBef>
          <a:spcPct val="0"/>
        </a:spcBef>
        <a:spcAft>
          <a:spcPct val="0"/>
        </a:spcAft>
        <a:defRPr sz="4400">
          <a:solidFill>
            <a:schemeClr val="tx1"/>
          </a:solidFill>
          <a:latin typeface="Calibri Light"/>
          <a:ea typeface="新細明體" charset="-120"/>
        </a:defRPr>
      </a:lvl4pPr>
      <a:lvl5pPr algn="l" rtl="0" fontAlgn="base">
        <a:lnSpc>
          <a:spcPct val="90000"/>
        </a:lnSpc>
        <a:spcBef>
          <a:spcPct val="0"/>
        </a:spcBef>
        <a:spcAft>
          <a:spcPct val="0"/>
        </a:spcAft>
        <a:defRPr sz="4400">
          <a:solidFill>
            <a:schemeClr val="tx1"/>
          </a:solidFill>
          <a:latin typeface="Calibri Light"/>
          <a:ea typeface="新細明體" charset="-120"/>
        </a:defRPr>
      </a:lvl5pPr>
      <a:lvl6pPr marL="457200" algn="l" rtl="0" fontAlgn="base">
        <a:lnSpc>
          <a:spcPct val="90000"/>
        </a:lnSpc>
        <a:spcBef>
          <a:spcPct val="0"/>
        </a:spcBef>
        <a:spcAft>
          <a:spcPct val="0"/>
        </a:spcAft>
        <a:defRPr sz="4400">
          <a:solidFill>
            <a:schemeClr val="tx1"/>
          </a:solidFill>
          <a:latin typeface="Calibri Light"/>
          <a:ea typeface="新細明體" charset="-120"/>
        </a:defRPr>
      </a:lvl6pPr>
      <a:lvl7pPr marL="914400" algn="l" rtl="0" fontAlgn="base">
        <a:lnSpc>
          <a:spcPct val="90000"/>
        </a:lnSpc>
        <a:spcBef>
          <a:spcPct val="0"/>
        </a:spcBef>
        <a:spcAft>
          <a:spcPct val="0"/>
        </a:spcAft>
        <a:defRPr sz="4400">
          <a:solidFill>
            <a:schemeClr val="tx1"/>
          </a:solidFill>
          <a:latin typeface="Calibri Light"/>
          <a:ea typeface="新細明體" charset="-120"/>
        </a:defRPr>
      </a:lvl7pPr>
      <a:lvl8pPr marL="1371600" algn="l" rtl="0" fontAlgn="base">
        <a:lnSpc>
          <a:spcPct val="90000"/>
        </a:lnSpc>
        <a:spcBef>
          <a:spcPct val="0"/>
        </a:spcBef>
        <a:spcAft>
          <a:spcPct val="0"/>
        </a:spcAft>
        <a:defRPr sz="4400">
          <a:solidFill>
            <a:schemeClr val="tx1"/>
          </a:solidFill>
          <a:latin typeface="Calibri Light"/>
          <a:ea typeface="新細明體" charset="-120"/>
        </a:defRPr>
      </a:lvl8pPr>
      <a:lvl9pPr marL="1828800" algn="l" rtl="0" fontAlgn="base">
        <a:lnSpc>
          <a:spcPct val="90000"/>
        </a:lnSpc>
        <a:spcBef>
          <a:spcPct val="0"/>
        </a:spcBef>
        <a:spcAft>
          <a:spcPct val="0"/>
        </a:spcAft>
        <a:defRPr sz="4400">
          <a:solidFill>
            <a:schemeClr val="tx1"/>
          </a:solidFill>
          <a:latin typeface="Calibri Light"/>
          <a:ea typeface="新細明體" charset="-12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347663"/>
            <a:ext cx="12188825" cy="119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dirty="0">
              <a:solidFill>
                <a:srgbClr val="E5E6DA"/>
              </a:solidFill>
              <a:latin typeface="Microsoft JhengHei UI" panose="020B0604030504040204" pitchFamily="34" charset="-120"/>
              <a:ea typeface="Microsoft JhengHei UI" panose="020B0604030504040204" pitchFamily="34" charset="-120"/>
            </a:endParaRPr>
          </a:p>
        </p:txBody>
      </p:sp>
      <p:pic>
        <p:nvPicPr>
          <p:cNvPr id="68611" name="圖片 7"/>
          <p:cNvPicPr>
            <a:picLocks noChangeAspect="1"/>
          </p:cNvPicPr>
          <p:nvPr/>
        </p:nvPicPr>
        <p:blipFill>
          <a:blip r:embed="rId13"/>
          <a:srcRect/>
          <a:stretch>
            <a:fillRect/>
          </a:stretch>
        </p:blipFill>
        <p:spPr bwMode="invGray">
          <a:xfrm>
            <a:off x="0" y="457200"/>
            <a:ext cx="12188825" cy="1371600"/>
          </a:xfrm>
          <a:prstGeom prst="rect">
            <a:avLst/>
          </a:prstGeom>
          <a:noFill/>
          <a:ln w="9525">
            <a:noFill/>
            <a:miter lim="800000"/>
            <a:headEnd/>
            <a:tailEnd/>
          </a:ln>
        </p:spPr>
      </p:pic>
      <p:sp>
        <p:nvSpPr>
          <p:cNvPr id="68612" name="標題預留位置 1"/>
          <p:cNvSpPr>
            <a:spLocks noGrp="1"/>
          </p:cNvSpPr>
          <p:nvPr>
            <p:ph type="title"/>
          </p:nvPr>
        </p:nvSpPr>
        <p:spPr bwMode="black">
          <a:xfrm>
            <a:off x="1279525" y="466725"/>
            <a:ext cx="9629775" cy="136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 name="文字預留位置 2"/>
          <p:cNvSpPr>
            <a:spLocks noGrp="1"/>
          </p:cNvSpPr>
          <p:nvPr>
            <p:ph type="body" idx="1"/>
          </p:nvPr>
        </p:nvSpPr>
        <p:spPr>
          <a:xfrm>
            <a:off x="1279525" y="2190750"/>
            <a:ext cx="9629775" cy="398621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a:p>
            <a:pPr lvl="5"/>
            <a:r>
              <a:rPr lang="zh-TW" altLang="en-US" dirty="0"/>
              <a:t>第六</a:t>
            </a:r>
          </a:p>
          <a:p>
            <a:pPr lvl="6"/>
            <a:r>
              <a:rPr lang="zh-TW" altLang="en-US" dirty="0"/>
              <a:t>第七</a:t>
            </a:r>
          </a:p>
          <a:p>
            <a:pPr lvl="7"/>
            <a:r>
              <a:rPr lang="zh-TW" altLang="en-US" dirty="0"/>
              <a:t>第八</a:t>
            </a:r>
          </a:p>
          <a:p>
            <a:pPr lvl="8"/>
            <a:r>
              <a:rPr lang="zh-TW" altLang="en-US" dirty="0"/>
              <a:t>第九</a:t>
            </a:r>
          </a:p>
        </p:txBody>
      </p:sp>
      <p:sp>
        <p:nvSpPr>
          <p:cNvPr id="4" name="日期預留位置 3"/>
          <p:cNvSpPr>
            <a:spLocks noGrp="1"/>
          </p:cNvSpPr>
          <p:nvPr>
            <p:ph type="dt" sz="half" idx="2"/>
          </p:nvPr>
        </p:nvSpPr>
        <p:spPr>
          <a:xfrm>
            <a:off x="1279525" y="6356350"/>
            <a:ext cx="1973263"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3C4743"/>
                </a:solidFill>
                <a:latin typeface="Microsoft JhengHei UI"/>
                <a:ea typeface="Microsoft JhengHei UI"/>
                <a:cs typeface="Microsoft JhengHei UI"/>
              </a:defRPr>
            </a:lvl1pPr>
          </a:lstStyle>
          <a:p>
            <a:fld id="{14E6A49F-F57B-4482-B3D4-F8F2EA2A8B89}" type="datetime1">
              <a:rPr lang="zh-TW" altLang="en-US"/>
              <a:pPr/>
              <a:t>2020/5/26</a:t>
            </a:fld>
            <a:endParaRPr lang="en-US" altLang="zh-TW"/>
          </a:p>
        </p:txBody>
      </p:sp>
      <p:sp>
        <p:nvSpPr>
          <p:cNvPr id="5" name="頁尾預留位置 4"/>
          <p:cNvSpPr>
            <a:spLocks noGrp="1"/>
          </p:cNvSpPr>
          <p:nvPr>
            <p:ph type="ftr" sz="quarter" idx="3"/>
          </p:nvPr>
        </p:nvSpPr>
        <p:spPr>
          <a:xfrm>
            <a:off x="3252788" y="6356350"/>
            <a:ext cx="5686425"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3C4743"/>
                </a:solidFill>
                <a:latin typeface="Microsoft JhengHei UI"/>
                <a:ea typeface="Microsoft JhengHei UI"/>
                <a:cs typeface="Microsoft JhengHei UI"/>
              </a:defRPr>
            </a:lvl1pPr>
          </a:lstStyle>
          <a:p>
            <a:endParaRPr lang="zh-TW" altLang="en-US"/>
          </a:p>
        </p:txBody>
      </p:sp>
      <p:sp>
        <p:nvSpPr>
          <p:cNvPr id="6" name="投影片編號預留位置 5"/>
          <p:cNvSpPr>
            <a:spLocks noGrp="1"/>
          </p:cNvSpPr>
          <p:nvPr>
            <p:ph type="sldNum" sz="quarter" idx="4"/>
          </p:nvPr>
        </p:nvSpPr>
        <p:spPr>
          <a:xfrm>
            <a:off x="8939213" y="6356350"/>
            <a:ext cx="1970087"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3C4743"/>
                </a:solidFill>
                <a:latin typeface="Microsoft JhengHei UI"/>
                <a:ea typeface="Microsoft JhengHei UI"/>
                <a:cs typeface="Microsoft JhengHei UI"/>
              </a:defRPr>
            </a:lvl1pPr>
          </a:lstStyle>
          <a:p>
            <a:fld id="{EE50589C-40CF-48F9-81B2-DC9D06108F3A}" type="slidenum">
              <a:rPr lang="en-US" altLang="zh-TW"/>
              <a:pPr/>
              <a:t>‹#›</a:t>
            </a:fld>
            <a:endParaRPr lang="zh-TW" altLang="en-US"/>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ransition spd="med">
    <p:fade/>
  </p:transition>
  <p:hf sldNum="0" hdr="0" ftr="0" dt="0"/>
  <p:txStyles>
    <p:titleStyle>
      <a:lvl1pPr algn="l" defTabSz="912813" rtl="0" fontAlgn="base">
        <a:lnSpc>
          <a:spcPct val="95000"/>
        </a:lnSpc>
        <a:spcBef>
          <a:spcPct val="0"/>
        </a:spcBef>
        <a:spcAft>
          <a:spcPct val="0"/>
        </a:spcAft>
        <a:defRPr sz="3000" kern="1200">
          <a:solidFill>
            <a:schemeClr val="bg1"/>
          </a:solidFill>
          <a:latin typeface="Microsoft JhengHei UI" panose="020B0604030504040204" pitchFamily="34" charset="-120"/>
          <a:ea typeface="Microsoft JhengHei UI" panose="020B0604030504040204" pitchFamily="34" charset="-120"/>
          <a:cs typeface="Microsoft JhengHei UI"/>
        </a:defRPr>
      </a:lvl1pPr>
      <a:lvl2pPr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2pPr>
      <a:lvl3pPr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3pPr>
      <a:lvl4pPr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4pPr>
      <a:lvl5pPr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5pPr>
      <a:lvl6pPr marL="457200"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6pPr>
      <a:lvl7pPr marL="914400"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7pPr>
      <a:lvl8pPr marL="1371600"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8pPr>
      <a:lvl9pPr marL="1828800" algn="l" defTabSz="912813" rtl="0" fontAlgn="base">
        <a:lnSpc>
          <a:spcPct val="95000"/>
        </a:lnSpc>
        <a:spcBef>
          <a:spcPct val="0"/>
        </a:spcBef>
        <a:spcAft>
          <a:spcPct val="0"/>
        </a:spcAft>
        <a:defRPr sz="3000">
          <a:solidFill>
            <a:schemeClr val="bg1"/>
          </a:solidFill>
          <a:latin typeface="Microsoft JhengHei UI"/>
          <a:ea typeface="Microsoft JhengHei UI"/>
          <a:cs typeface="Microsoft JhengHei UI"/>
        </a:defRPr>
      </a:lvl9pPr>
    </p:titleStyle>
    <p:bodyStyle>
      <a:lvl1pPr marL="227013" indent="-227013" algn="l" defTabSz="912813" rtl="0" fontAlgn="base">
        <a:spcBef>
          <a:spcPts val="1500"/>
        </a:spcBef>
        <a:spcAft>
          <a:spcPct val="0"/>
        </a:spcAft>
        <a:buFont typeface="Wingdings" pitchFamily="2" charset="2"/>
        <a:buChar char="§"/>
        <a:defRPr sz="2200" kern="1200">
          <a:solidFill>
            <a:schemeClr val="tx1"/>
          </a:solidFill>
          <a:latin typeface="Microsoft JhengHei UI" panose="020B0604030504040204" pitchFamily="34" charset="-120"/>
          <a:ea typeface="Microsoft JhengHei UI" panose="020B0604030504040204" pitchFamily="34" charset="-120"/>
          <a:cs typeface="Microsoft JhengHei UI"/>
        </a:defRPr>
      </a:lvl1pPr>
      <a:lvl2pPr marL="684213" indent="-227013" algn="l" defTabSz="912813" rtl="0" fontAlgn="base">
        <a:spcBef>
          <a:spcPts val="300"/>
        </a:spcBef>
        <a:spcAft>
          <a:spcPct val="0"/>
        </a:spcAft>
        <a:buFont typeface="Wingdings" pitchFamily="2" charset="2"/>
        <a:buChar char="§"/>
        <a:defRPr sz="2000" kern="1200">
          <a:solidFill>
            <a:schemeClr val="tx1"/>
          </a:solidFill>
          <a:latin typeface="Microsoft JhengHei UI" panose="020B0604030504040204" pitchFamily="34" charset="-120"/>
          <a:ea typeface="Microsoft JhengHei UI" panose="020B0604030504040204" pitchFamily="34" charset="-120"/>
          <a:cs typeface="Microsoft JhengHei UI"/>
        </a:defRPr>
      </a:lvl2pPr>
      <a:lvl3pPr marL="1141413" indent="-227013" algn="l" defTabSz="912813" rtl="0" fontAlgn="base">
        <a:spcBef>
          <a:spcPts val="300"/>
        </a:spcBef>
        <a:spcAft>
          <a:spcPct val="0"/>
        </a:spcAft>
        <a:buFont typeface="Wingdings" pitchFamily="2" charset="2"/>
        <a:buChar char="§"/>
        <a:defRPr kern="1200">
          <a:solidFill>
            <a:schemeClr val="tx1"/>
          </a:solidFill>
          <a:latin typeface="Microsoft JhengHei UI" panose="020B0604030504040204" pitchFamily="34" charset="-120"/>
          <a:ea typeface="Microsoft JhengHei UI" panose="020B0604030504040204" pitchFamily="34" charset="-120"/>
          <a:cs typeface="Microsoft JhengHei UI"/>
        </a:defRPr>
      </a:lvl3pPr>
      <a:lvl4pPr marL="1598613" indent="-227013" algn="l" defTabSz="912813" rtl="0" fontAlgn="base">
        <a:spcBef>
          <a:spcPct val="0"/>
        </a:spcBef>
        <a:spcAft>
          <a:spcPct val="0"/>
        </a:spcAft>
        <a:buFont typeface="Wingdings"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icrosoft JhengHei UI"/>
        </a:defRPr>
      </a:lvl4pPr>
      <a:lvl5pPr marL="2055813" indent="-227013" algn="l" defTabSz="912813" rtl="0" fontAlgn="base">
        <a:spcBef>
          <a:spcPct val="0"/>
        </a:spcBef>
        <a:spcAft>
          <a:spcPct val="0"/>
        </a:spcAft>
        <a:buFont typeface="Wingdings"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icrosoft JhengHei UI"/>
        </a:defRPr>
      </a:lvl5pPr>
      <a:lvl6pPr marL="2514537"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6pPr>
      <a:lvl7pPr marL="2971726"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7pPr>
      <a:lvl8pPr marL="3428914"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8pPr>
      <a:lvl9pPr marL="3886103"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0899"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SimSun" pitchFamily="2" charset="-122"/>
              </a:defRPr>
            </a:lvl1pPr>
          </a:lstStyle>
          <a:p>
            <a:fld id="{EED181B6-D8BA-4D0C-92F7-6124ACFC21BD}" type="datetimeFigureOut">
              <a:rPr lang="zh-CN" altLang="en-US"/>
              <a:pPr/>
              <a:t>2020/5/26</a:t>
            </a:fld>
            <a:endParaRPr lang="en-US" altLang="zh-CN"/>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SimSun"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SimSun" pitchFamily="2" charset="-122"/>
              </a:defRPr>
            </a:lvl1pPr>
          </a:lstStyle>
          <a:p>
            <a:fld id="{CA663BBD-6C40-4174-B012-D97C7E93D6D5}"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a:ea typeface="新細明體" charset="-120"/>
        </a:defRPr>
      </a:lvl2pPr>
      <a:lvl3pPr algn="l" defTabSz="912813" rtl="0" fontAlgn="base">
        <a:lnSpc>
          <a:spcPct val="90000"/>
        </a:lnSpc>
        <a:spcBef>
          <a:spcPct val="0"/>
        </a:spcBef>
        <a:spcAft>
          <a:spcPct val="0"/>
        </a:spcAft>
        <a:defRPr sz="4400">
          <a:solidFill>
            <a:schemeClr val="tx1"/>
          </a:solidFill>
          <a:latin typeface="Calibri Light"/>
          <a:ea typeface="新細明體" charset="-120"/>
        </a:defRPr>
      </a:lvl3pPr>
      <a:lvl4pPr algn="l" defTabSz="912813" rtl="0" fontAlgn="base">
        <a:lnSpc>
          <a:spcPct val="90000"/>
        </a:lnSpc>
        <a:spcBef>
          <a:spcPct val="0"/>
        </a:spcBef>
        <a:spcAft>
          <a:spcPct val="0"/>
        </a:spcAft>
        <a:defRPr sz="4400">
          <a:solidFill>
            <a:schemeClr val="tx1"/>
          </a:solidFill>
          <a:latin typeface="Calibri Light"/>
          <a:ea typeface="新細明體" charset="-120"/>
        </a:defRPr>
      </a:lvl4pPr>
      <a:lvl5pPr algn="l" defTabSz="912813" rtl="0" fontAlgn="base">
        <a:lnSpc>
          <a:spcPct val="90000"/>
        </a:lnSpc>
        <a:spcBef>
          <a:spcPct val="0"/>
        </a:spcBef>
        <a:spcAft>
          <a:spcPct val="0"/>
        </a:spcAft>
        <a:defRPr sz="4400">
          <a:solidFill>
            <a:schemeClr val="tx1"/>
          </a:solidFill>
          <a:latin typeface="Calibri Light"/>
          <a:ea typeface="新細明體" charset="-120"/>
        </a:defRPr>
      </a:lvl5pPr>
      <a:lvl6pPr marL="457200" algn="l" defTabSz="912813" rtl="0" fontAlgn="base">
        <a:lnSpc>
          <a:spcPct val="90000"/>
        </a:lnSpc>
        <a:spcBef>
          <a:spcPct val="0"/>
        </a:spcBef>
        <a:spcAft>
          <a:spcPct val="0"/>
        </a:spcAft>
        <a:defRPr sz="4400">
          <a:solidFill>
            <a:schemeClr val="tx1"/>
          </a:solidFill>
          <a:latin typeface="Calibri Light"/>
          <a:ea typeface="新細明體" charset="-120"/>
        </a:defRPr>
      </a:lvl6pPr>
      <a:lvl7pPr marL="914400" algn="l" defTabSz="912813" rtl="0" fontAlgn="base">
        <a:lnSpc>
          <a:spcPct val="90000"/>
        </a:lnSpc>
        <a:spcBef>
          <a:spcPct val="0"/>
        </a:spcBef>
        <a:spcAft>
          <a:spcPct val="0"/>
        </a:spcAft>
        <a:defRPr sz="4400">
          <a:solidFill>
            <a:schemeClr val="tx1"/>
          </a:solidFill>
          <a:latin typeface="Calibri Light"/>
          <a:ea typeface="新細明體" charset="-120"/>
        </a:defRPr>
      </a:lvl7pPr>
      <a:lvl8pPr marL="1371600" algn="l" defTabSz="912813" rtl="0" fontAlgn="base">
        <a:lnSpc>
          <a:spcPct val="90000"/>
        </a:lnSpc>
        <a:spcBef>
          <a:spcPct val="0"/>
        </a:spcBef>
        <a:spcAft>
          <a:spcPct val="0"/>
        </a:spcAft>
        <a:defRPr sz="4400">
          <a:solidFill>
            <a:schemeClr val="tx1"/>
          </a:solidFill>
          <a:latin typeface="Calibri Light"/>
          <a:ea typeface="新細明體" charset="-120"/>
        </a:defRPr>
      </a:lvl8pPr>
      <a:lvl9pPr marL="1828800" algn="l" defTabSz="912813" rtl="0" fontAlgn="base">
        <a:lnSpc>
          <a:spcPct val="90000"/>
        </a:lnSpc>
        <a:spcBef>
          <a:spcPct val="0"/>
        </a:spcBef>
        <a:spcAft>
          <a:spcPct val="0"/>
        </a:spcAft>
        <a:defRPr sz="4400">
          <a:solidFill>
            <a:schemeClr val="tx1"/>
          </a:solidFill>
          <a:latin typeface="Calibri Light"/>
          <a:ea typeface="新細明體" charset="-120"/>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18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318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SimSun" pitchFamily="2" charset="-122"/>
              </a:defRPr>
            </a:lvl1pPr>
          </a:lstStyle>
          <a:p>
            <a:fld id="{875DD48F-CF50-4B25-80AD-32599B35C1FB}" type="datetimeFigureOut">
              <a:rPr lang="zh-CN" altLang="en-US"/>
              <a:pPr/>
              <a:t>2020/5/26</a:t>
            </a:fld>
            <a:endParaRPr lang="en-US" altLang="zh-CN"/>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SimSun"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SimSun" pitchFamily="2" charset="-122"/>
              </a:defRPr>
            </a:lvl1pPr>
          </a:lstStyle>
          <a:p>
            <a:fld id="{913B6B3F-3DF7-4061-A775-C6A1B16F8025}"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a:ea typeface="新細明體" charset="-120"/>
        </a:defRPr>
      </a:lvl2pPr>
      <a:lvl3pPr algn="l" defTabSz="912813" rtl="0" fontAlgn="base">
        <a:lnSpc>
          <a:spcPct val="90000"/>
        </a:lnSpc>
        <a:spcBef>
          <a:spcPct val="0"/>
        </a:spcBef>
        <a:spcAft>
          <a:spcPct val="0"/>
        </a:spcAft>
        <a:defRPr sz="4400">
          <a:solidFill>
            <a:schemeClr val="tx1"/>
          </a:solidFill>
          <a:latin typeface="Calibri Light"/>
          <a:ea typeface="新細明體" charset="-120"/>
        </a:defRPr>
      </a:lvl3pPr>
      <a:lvl4pPr algn="l" defTabSz="912813" rtl="0" fontAlgn="base">
        <a:lnSpc>
          <a:spcPct val="90000"/>
        </a:lnSpc>
        <a:spcBef>
          <a:spcPct val="0"/>
        </a:spcBef>
        <a:spcAft>
          <a:spcPct val="0"/>
        </a:spcAft>
        <a:defRPr sz="4400">
          <a:solidFill>
            <a:schemeClr val="tx1"/>
          </a:solidFill>
          <a:latin typeface="Calibri Light"/>
          <a:ea typeface="新細明體" charset="-120"/>
        </a:defRPr>
      </a:lvl4pPr>
      <a:lvl5pPr algn="l" defTabSz="912813" rtl="0" fontAlgn="base">
        <a:lnSpc>
          <a:spcPct val="90000"/>
        </a:lnSpc>
        <a:spcBef>
          <a:spcPct val="0"/>
        </a:spcBef>
        <a:spcAft>
          <a:spcPct val="0"/>
        </a:spcAft>
        <a:defRPr sz="4400">
          <a:solidFill>
            <a:schemeClr val="tx1"/>
          </a:solidFill>
          <a:latin typeface="Calibri Light"/>
          <a:ea typeface="新細明體" charset="-120"/>
        </a:defRPr>
      </a:lvl5pPr>
      <a:lvl6pPr marL="457200" algn="l" defTabSz="912813" rtl="0" fontAlgn="base">
        <a:lnSpc>
          <a:spcPct val="90000"/>
        </a:lnSpc>
        <a:spcBef>
          <a:spcPct val="0"/>
        </a:spcBef>
        <a:spcAft>
          <a:spcPct val="0"/>
        </a:spcAft>
        <a:defRPr sz="4400">
          <a:solidFill>
            <a:schemeClr val="tx1"/>
          </a:solidFill>
          <a:latin typeface="Calibri Light"/>
          <a:ea typeface="新細明體" charset="-120"/>
        </a:defRPr>
      </a:lvl6pPr>
      <a:lvl7pPr marL="914400" algn="l" defTabSz="912813" rtl="0" fontAlgn="base">
        <a:lnSpc>
          <a:spcPct val="90000"/>
        </a:lnSpc>
        <a:spcBef>
          <a:spcPct val="0"/>
        </a:spcBef>
        <a:spcAft>
          <a:spcPct val="0"/>
        </a:spcAft>
        <a:defRPr sz="4400">
          <a:solidFill>
            <a:schemeClr val="tx1"/>
          </a:solidFill>
          <a:latin typeface="Calibri Light"/>
          <a:ea typeface="新細明體" charset="-120"/>
        </a:defRPr>
      </a:lvl7pPr>
      <a:lvl8pPr marL="1371600" algn="l" defTabSz="912813" rtl="0" fontAlgn="base">
        <a:lnSpc>
          <a:spcPct val="90000"/>
        </a:lnSpc>
        <a:spcBef>
          <a:spcPct val="0"/>
        </a:spcBef>
        <a:spcAft>
          <a:spcPct val="0"/>
        </a:spcAft>
        <a:defRPr sz="4400">
          <a:solidFill>
            <a:schemeClr val="tx1"/>
          </a:solidFill>
          <a:latin typeface="Calibri Light"/>
          <a:ea typeface="新細明體" charset="-120"/>
        </a:defRPr>
      </a:lvl8pPr>
      <a:lvl9pPr marL="1828800" algn="l" defTabSz="912813" rtl="0" fontAlgn="base">
        <a:lnSpc>
          <a:spcPct val="90000"/>
        </a:lnSpc>
        <a:spcBef>
          <a:spcPct val="0"/>
        </a:spcBef>
        <a:spcAft>
          <a:spcPct val="0"/>
        </a:spcAft>
        <a:defRPr sz="4400">
          <a:solidFill>
            <a:schemeClr val="tx1"/>
          </a:solidFill>
          <a:latin typeface="Calibri Light"/>
          <a:ea typeface="新細明體" charset="-120"/>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474"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5475"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SimSun" pitchFamily="2" charset="-122"/>
              </a:defRPr>
            </a:lvl1pPr>
          </a:lstStyle>
          <a:p>
            <a:fld id="{244B34FD-4154-4253-AE9A-38006EFAA510}" type="datetimeFigureOut">
              <a:rPr lang="zh-CN" altLang="en-US"/>
              <a:pPr/>
              <a:t>2020/5/26</a:t>
            </a:fld>
            <a:endParaRPr lang="en-US" altLang="zh-CN"/>
          </a:p>
        </p:txBody>
      </p:sp>
      <p:sp>
        <p:nvSpPr>
          <p:cNvPr id="5" name="页脚占位符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SimSun" pitchFamily="2"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SimSun" pitchFamily="2" charset="-122"/>
              </a:defRPr>
            </a:lvl1pPr>
          </a:lstStyle>
          <a:p>
            <a:fld id="{AF9B848F-E5CD-406A-9059-F841C15BCFC7}"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a:ea typeface="新細明體" charset="-120"/>
        </a:defRPr>
      </a:lvl2pPr>
      <a:lvl3pPr algn="l" defTabSz="912813" rtl="0" fontAlgn="base">
        <a:lnSpc>
          <a:spcPct val="90000"/>
        </a:lnSpc>
        <a:spcBef>
          <a:spcPct val="0"/>
        </a:spcBef>
        <a:spcAft>
          <a:spcPct val="0"/>
        </a:spcAft>
        <a:defRPr sz="4400">
          <a:solidFill>
            <a:schemeClr val="tx1"/>
          </a:solidFill>
          <a:latin typeface="Calibri Light"/>
          <a:ea typeface="新細明體" charset="-120"/>
        </a:defRPr>
      </a:lvl3pPr>
      <a:lvl4pPr algn="l" defTabSz="912813" rtl="0" fontAlgn="base">
        <a:lnSpc>
          <a:spcPct val="90000"/>
        </a:lnSpc>
        <a:spcBef>
          <a:spcPct val="0"/>
        </a:spcBef>
        <a:spcAft>
          <a:spcPct val="0"/>
        </a:spcAft>
        <a:defRPr sz="4400">
          <a:solidFill>
            <a:schemeClr val="tx1"/>
          </a:solidFill>
          <a:latin typeface="Calibri Light"/>
          <a:ea typeface="新細明體" charset="-120"/>
        </a:defRPr>
      </a:lvl4pPr>
      <a:lvl5pPr algn="l" defTabSz="912813" rtl="0" fontAlgn="base">
        <a:lnSpc>
          <a:spcPct val="90000"/>
        </a:lnSpc>
        <a:spcBef>
          <a:spcPct val="0"/>
        </a:spcBef>
        <a:spcAft>
          <a:spcPct val="0"/>
        </a:spcAft>
        <a:defRPr sz="4400">
          <a:solidFill>
            <a:schemeClr val="tx1"/>
          </a:solidFill>
          <a:latin typeface="Calibri Light"/>
          <a:ea typeface="新細明體" charset="-120"/>
        </a:defRPr>
      </a:lvl5pPr>
      <a:lvl6pPr marL="457200" algn="l" defTabSz="912813" rtl="0" fontAlgn="base">
        <a:lnSpc>
          <a:spcPct val="90000"/>
        </a:lnSpc>
        <a:spcBef>
          <a:spcPct val="0"/>
        </a:spcBef>
        <a:spcAft>
          <a:spcPct val="0"/>
        </a:spcAft>
        <a:defRPr sz="4400">
          <a:solidFill>
            <a:schemeClr val="tx1"/>
          </a:solidFill>
          <a:latin typeface="Calibri Light"/>
          <a:ea typeface="新細明體" charset="-120"/>
        </a:defRPr>
      </a:lvl6pPr>
      <a:lvl7pPr marL="914400" algn="l" defTabSz="912813" rtl="0" fontAlgn="base">
        <a:lnSpc>
          <a:spcPct val="90000"/>
        </a:lnSpc>
        <a:spcBef>
          <a:spcPct val="0"/>
        </a:spcBef>
        <a:spcAft>
          <a:spcPct val="0"/>
        </a:spcAft>
        <a:defRPr sz="4400">
          <a:solidFill>
            <a:schemeClr val="tx1"/>
          </a:solidFill>
          <a:latin typeface="Calibri Light"/>
          <a:ea typeface="新細明體" charset="-120"/>
        </a:defRPr>
      </a:lvl7pPr>
      <a:lvl8pPr marL="1371600" algn="l" defTabSz="912813" rtl="0" fontAlgn="base">
        <a:lnSpc>
          <a:spcPct val="90000"/>
        </a:lnSpc>
        <a:spcBef>
          <a:spcPct val="0"/>
        </a:spcBef>
        <a:spcAft>
          <a:spcPct val="0"/>
        </a:spcAft>
        <a:defRPr sz="4400">
          <a:solidFill>
            <a:schemeClr val="tx1"/>
          </a:solidFill>
          <a:latin typeface="Calibri Light"/>
          <a:ea typeface="新細明體" charset="-120"/>
        </a:defRPr>
      </a:lvl8pPr>
      <a:lvl9pPr marL="1828800" algn="l" defTabSz="912813" rtl="0" fontAlgn="base">
        <a:lnSpc>
          <a:spcPct val="90000"/>
        </a:lnSpc>
        <a:spcBef>
          <a:spcPct val="0"/>
        </a:spcBef>
        <a:spcAft>
          <a:spcPct val="0"/>
        </a:spcAft>
        <a:defRPr sz="4400">
          <a:solidFill>
            <a:schemeClr val="tx1"/>
          </a:solidFill>
          <a:latin typeface="Calibri Light"/>
          <a:ea typeface="新細明體" charset="-120"/>
        </a:defRPr>
      </a:lvl9pPr>
    </p:titleStyle>
    <p:bodyStyle>
      <a:lvl1pPr marL="227013" indent="-227013" algn="l" defTabSz="912813"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AppData/Local/Temp/19.C3-1&#23416;&#32722;&#31680;&#25976;&#20998;&#37197;&#34920;(&#22283;&#20013;&#26222;&#36890;&#29677;).docx" TargetMode="Externa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hyperlink" Target="../AppData/Local/Temp/C3-1&#23416;&#32722;&#31680;&#25976;&#20998;&#37197;&#34920;(&#22283;&#20013;)&#30563;&#20462;0421.docx" TargetMode="Externa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AppData/Local/Temp/C6-1&#24392;&#24615;&#23416;&#32722;&#35506;&#31243;&#35336;&#30059;(&#34030;&#23542;&#22909;&#32032;&#39178;5).docx" TargetMode="Externa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5.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hyperlink" Target="http://course.tn.edu.tw/" TargetMode="Externa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hyperlink" Target="../AppData/Local/Temp/15.C3-1&#23416;&#32722;&#31680;&#25976;&#20998;&#37197;&#34920;(&#22283;&#23567;&#26222;&#36890;&#29677;)0429.docx" TargetMode="External"/><Relationship Id="rId1" Type="http://schemas.openxmlformats.org/officeDocument/2006/relationships/slideLayout" Target="../slideLayouts/slideLayout10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hyperlink" Target="../AppData/Local/Temp/C3-1&#23416;&#32722;&#31680;&#25976;&#20998;&#37197;&#34920;(&#22283;&#23567;)&#30333;&#27827;0520.docx" TargetMode="External"/><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6"/>
          <a:srcRect t="33981"/>
          <a:stretch>
            <a:fillRect/>
          </a:stretch>
        </p:blipFill>
        <p:spPr bwMode="auto">
          <a:xfrm>
            <a:off x="0" y="-1747838"/>
            <a:ext cx="12192000" cy="7550151"/>
          </a:xfrm>
          <a:prstGeom prst="rect">
            <a:avLst/>
          </a:prstGeom>
          <a:noFill/>
          <a:ln w="9525">
            <a:noFill/>
            <a:miter lim="800000"/>
            <a:headEnd/>
            <a:tailEnd/>
          </a:ln>
        </p:spPr>
      </p:pic>
      <p:sp>
        <p:nvSpPr>
          <p:cNvPr id="3" name="PA_文本框 2"/>
          <p:cNvSpPr txBox="1">
            <a:spLocks noChangeArrowheads="1"/>
          </p:cNvSpPr>
          <p:nvPr>
            <p:custDataLst>
              <p:tags r:id="rId2"/>
            </p:custDataLst>
          </p:nvPr>
        </p:nvSpPr>
        <p:spPr bwMode="auto">
          <a:xfrm>
            <a:off x="836613" y="5172075"/>
            <a:ext cx="9255125" cy="1016000"/>
          </a:xfrm>
          <a:prstGeom prst="rect">
            <a:avLst/>
          </a:prstGeom>
          <a:noFill/>
          <a:ln w="9525">
            <a:noFill/>
            <a:miter lim="800000"/>
            <a:headEnd/>
            <a:tailEnd/>
          </a:ln>
        </p:spPr>
        <p:txBody>
          <a:bodyPr wrap="none">
            <a:spAutoFit/>
          </a:bodyPr>
          <a:lstStyle/>
          <a:p>
            <a:r>
              <a:rPr kumimoji="0" lang="en-US" altLang="zh-TW" sz="6000" b="1">
                <a:solidFill>
                  <a:srgbClr val="005188"/>
                </a:solidFill>
                <a:latin typeface="微軟正黑體" pitchFamily="34" charset="-120"/>
                <a:ea typeface="微軟正黑體" pitchFamily="34" charset="-120"/>
                <a:cs typeface="方正静蕾简体"/>
              </a:rPr>
              <a:t>109</a:t>
            </a:r>
            <a:r>
              <a:rPr kumimoji="0" lang="zh-TW" altLang="en-US" sz="6000" b="1">
                <a:solidFill>
                  <a:srgbClr val="005188"/>
                </a:solidFill>
                <a:latin typeface="微軟正黑體" pitchFamily="34" charset="-120"/>
                <a:ea typeface="微軟正黑體" pitchFamily="34" charset="-120"/>
                <a:cs typeface="方正静蕾简体"/>
              </a:rPr>
              <a:t>課程計畫表件補充說明</a:t>
            </a:r>
            <a:endParaRPr kumimoji="0" lang="zh-CN" altLang="en-US" sz="6000" b="1">
              <a:solidFill>
                <a:srgbClr val="005188"/>
              </a:solidFill>
              <a:latin typeface="微軟正黑體" pitchFamily="34" charset="-120"/>
              <a:ea typeface="微軟正黑體" pitchFamily="34" charset="-120"/>
              <a:cs typeface="方正静蕾简体"/>
            </a:endParaRPr>
          </a:p>
        </p:txBody>
      </p:sp>
      <p:sp>
        <p:nvSpPr>
          <p:cNvPr id="4" name="PA_文本框 3"/>
          <p:cNvSpPr txBox="1">
            <a:spLocks noChangeArrowheads="1"/>
          </p:cNvSpPr>
          <p:nvPr>
            <p:custDataLst>
              <p:tags r:id="rId3"/>
            </p:custDataLst>
          </p:nvPr>
        </p:nvSpPr>
        <p:spPr bwMode="auto">
          <a:xfrm>
            <a:off x="6192838" y="6188075"/>
            <a:ext cx="5808662" cy="522288"/>
          </a:xfrm>
          <a:prstGeom prst="rect">
            <a:avLst/>
          </a:prstGeom>
          <a:noFill/>
          <a:ln w="9525">
            <a:noFill/>
            <a:miter lim="800000"/>
            <a:headEnd/>
            <a:tailEnd/>
          </a:ln>
        </p:spPr>
        <p:txBody>
          <a:bodyPr>
            <a:spAutoFit/>
          </a:bodyPr>
          <a:lstStyle/>
          <a:p>
            <a:pPr algn="ctr"/>
            <a:r>
              <a:rPr kumimoji="0" lang="zh-TW" altLang="en-US" sz="2800" b="1">
                <a:solidFill>
                  <a:srgbClr val="005188"/>
                </a:solidFill>
                <a:latin typeface="微軟正黑體" pitchFamily="34" charset="-120"/>
                <a:ea typeface="微軟正黑體" pitchFamily="34" charset="-120"/>
                <a:cs typeface="方正静蕾简体"/>
              </a:rPr>
              <a:t>白河國小教務主任沈千又</a:t>
            </a:r>
            <a:endParaRPr kumimoji="0" lang="zh-CN" altLang="en-US" sz="2800" b="1">
              <a:solidFill>
                <a:srgbClr val="005188"/>
              </a:solidFill>
              <a:latin typeface="微軟正黑體" pitchFamily="34" charset="-120"/>
              <a:ea typeface="微軟正黑體" pitchFamily="34" charset="-120"/>
              <a:cs typeface="方正静蕾简体"/>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600"/>
                            </p:stCondLst>
                            <p:childTnLst>
                              <p:par>
                                <p:cTn id="15" presetID="12" presetClass="entr" presetSubtype="4" fill="hold" grpId="0" nodeType="afterEffect">
                                  <p:stCondLst>
                                    <p:cond delay="0"/>
                                  </p:stCondLst>
                                  <p:iterate type="lt">
                                    <p:tmPct val="15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內容版面配置區 7"/>
          <p:cNvPicPr>
            <a:picLocks noGrp="1" noChangeAspect="1"/>
          </p:cNvPicPr>
          <p:nvPr>
            <p:ph sz="half" idx="1"/>
          </p:nvPr>
        </p:nvPicPr>
        <p:blipFill>
          <a:blip r:embed="rId2"/>
          <a:srcRect/>
          <a:stretch>
            <a:fillRect/>
          </a:stretch>
        </p:blipFill>
        <p:spPr>
          <a:xfrm>
            <a:off x="419100" y="1290638"/>
            <a:ext cx="5372100" cy="5249862"/>
          </a:xfrm>
        </p:spPr>
      </p:pic>
      <p:pic>
        <p:nvPicPr>
          <p:cNvPr id="129026" name="內容版面配置區 8"/>
          <p:cNvPicPr>
            <a:picLocks noGrp="1" noChangeAspect="1"/>
          </p:cNvPicPr>
          <p:nvPr>
            <p:ph sz="half" idx="2"/>
          </p:nvPr>
        </p:nvPicPr>
        <p:blipFill>
          <a:blip r:embed="rId3"/>
          <a:srcRect/>
          <a:stretch>
            <a:fillRect/>
          </a:stretch>
        </p:blipFill>
        <p:spPr>
          <a:xfrm>
            <a:off x="6223000" y="1290638"/>
            <a:ext cx="5537200" cy="5249862"/>
          </a:xfrm>
        </p:spPr>
      </p:pic>
      <p:sp>
        <p:nvSpPr>
          <p:cNvPr id="6" name="標題 1"/>
          <p:cNvSpPr>
            <a:spLocks noGrp="1"/>
          </p:cNvSpPr>
          <p:nvPr>
            <p:ph type="title"/>
          </p:nvPr>
        </p:nvSpPr>
        <p:spPr>
          <a:xfrm>
            <a:off x="190500" y="217488"/>
            <a:ext cx="10909300" cy="1293812"/>
          </a:xfrm>
        </p:spPr>
        <p:txBody>
          <a:bodyPr/>
          <a:lstStyle/>
          <a:p>
            <a:pPr algn="l" fontAlgn="auto">
              <a:spcAft>
                <a:spcPts val="0"/>
              </a:spcAft>
              <a:defRPr/>
            </a:pPr>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105</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sp>
        <p:nvSpPr>
          <p:cNvPr id="7" name="標題 1"/>
          <p:cNvSpPr txBox="1">
            <a:spLocks/>
          </p:cNvSpPr>
          <p:nvPr/>
        </p:nvSpPr>
        <p:spPr>
          <a:xfrm>
            <a:off x="9867900" y="217488"/>
            <a:ext cx="2070100" cy="1293812"/>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kumimoji="0" lang="zh-TW" altLang="en-US" sz="3600" b="1" dirty="0" smtClean="0">
                <a:latin typeface="Microsoft JhengHei UI" panose="020B0604030504040204" pitchFamily="34" charset="-120"/>
                <a:ea typeface="Microsoft JhengHei UI" panose="020B0604030504040204" pitchFamily="34" charset="-120"/>
              </a:rPr>
              <a:t>九年一貫</a:t>
            </a:r>
            <a:endParaRPr kumimoji="0" lang="zh-TW" altLang="en-US" sz="3600" b="1" dirty="0">
              <a:latin typeface="Microsoft JhengHei UI" panose="020B0604030504040204" pitchFamily="34" charset="-120"/>
              <a:ea typeface="Microsoft JhengHei UI" panose="020B0604030504040204" pitchFamily="34" charset="-120"/>
            </a:endParaRPr>
          </a:p>
        </p:txBody>
      </p:sp>
      <p:sp>
        <p:nvSpPr>
          <p:cNvPr id="10" name="矩形 9"/>
          <p:cNvSpPr/>
          <p:nvPr/>
        </p:nvSpPr>
        <p:spPr>
          <a:xfrm>
            <a:off x="4711700" y="4191000"/>
            <a:ext cx="952500" cy="2057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10623550" y="4191000"/>
            <a:ext cx="1009650" cy="2146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矩形 11"/>
          <p:cNvSpPr/>
          <p:nvPr/>
        </p:nvSpPr>
        <p:spPr>
          <a:xfrm>
            <a:off x="4711700" y="3898900"/>
            <a:ext cx="952500" cy="2921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矩形 12"/>
          <p:cNvSpPr/>
          <p:nvPr/>
        </p:nvSpPr>
        <p:spPr>
          <a:xfrm>
            <a:off x="10636250" y="3914775"/>
            <a:ext cx="952500" cy="2921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10690225" y="4910138"/>
            <a:ext cx="898525" cy="2413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矩形 15"/>
          <p:cNvSpPr/>
          <p:nvPr/>
        </p:nvSpPr>
        <p:spPr>
          <a:xfrm>
            <a:off x="10663238" y="5689600"/>
            <a:ext cx="898525" cy="17621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77800" y="90488"/>
            <a:ext cx="11163300" cy="1293812"/>
          </a:xfrm>
        </p:spPr>
        <p:txBody>
          <a:bodyPr/>
          <a:lstStyle/>
          <a:p>
            <a:pPr algn="l" fontAlgn="auto">
              <a:spcAft>
                <a:spcPts val="0"/>
              </a:spcAft>
              <a:defRPr/>
            </a:pPr>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104</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sp>
        <p:nvSpPr>
          <p:cNvPr id="6" name="標題 1"/>
          <p:cNvSpPr txBox="1">
            <a:spLocks/>
          </p:cNvSpPr>
          <p:nvPr/>
        </p:nvSpPr>
        <p:spPr>
          <a:xfrm>
            <a:off x="9918700" y="184150"/>
            <a:ext cx="2070100" cy="1293813"/>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kumimoji="0" lang="zh-TW" altLang="en-US" sz="3600" b="1" dirty="0" smtClean="0">
                <a:latin typeface="Microsoft JhengHei UI" panose="020B0604030504040204" pitchFamily="34" charset="-120"/>
                <a:ea typeface="Microsoft JhengHei UI" panose="020B0604030504040204" pitchFamily="34" charset="-120"/>
              </a:rPr>
              <a:t>九年一貫</a:t>
            </a:r>
            <a:endParaRPr kumimoji="0" lang="zh-TW" altLang="en-US" sz="3600" b="1" dirty="0">
              <a:latin typeface="Microsoft JhengHei UI" panose="020B0604030504040204" pitchFamily="34" charset="-120"/>
              <a:ea typeface="Microsoft JhengHei UI" panose="020B0604030504040204" pitchFamily="34" charset="-120"/>
            </a:endParaRPr>
          </a:p>
        </p:txBody>
      </p:sp>
      <p:pic>
        <p:nvPicPr>
          <p:cNvPr id="130051" name="內容版面配置區 8"/>
          <p:cNvPicPr>
            <a:picLocks noGrp="1" noChangeAspect="1"/>
          </p:cNvPicPr>
          <p:nvPr>
            <p:ph sz="half" idx="1"/>
          </p:nvPr>
        </p:nvPicPr>
        <p:blipFill>
          <a:blip r:embed="rId2"/>
          <a:srcRect/>
          <a:stretch>
            <a:fillRect/>
          </a:stretch>
        </p:blipFill>
        <p:spPr>
          <a:xfrm>
            <a:off x="469900" y="1352550"/>
            <a:ext cx="5334000" cy="5095875"/>
          </a:xfrm>
        </p:spPr>
      </p:pic>
      <p:pic>
        <p:nvPicPr>
          <p:cNvPr id="130052" name="內容版面配置區 11"/>
          <p:cNvPicPr>
            <a:picLocks noGrp="1" noChangeAspect="1"/>
          </p:cNvPicPr>
          <p:nvPr>
            <p:ph sz="half" idx="2"/>
          </p:nvPr>
        </p:nvPicPr>
        <p:blipFill>
          <a:blip r:embed="rId3"/>
          <a:srcRect/>
          <a:stretch>
            <a:fillRect/>
          </a:stretch>
        </p:blipFill>
        <p:spPr>
          <a:xfrm>
            <a:off x="6299200" y="1352550"/>
            <a:ext cx="5461000" cy="50958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hlinkClick r:id="rId2" action="ppaction://hlinkfile"/>
          </p:cNvPr>
          <p:cNvSpPr txBox="1">
            <a:spLocks/>
          </p:cNvSpPr>
          <p:nvPr/>
        </p:nvSpPr>
        <p:spPr bwMode="auto">
          <a:xfrm>
            <a:off x="1192213" y="292100"/>
            <a:ext cx="5354637"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en-US" altLang="zh-CN" sz="3200" b="1">
                <a:solidFill>
                  <a:srgbClr val="005188"/>
                </a:solidFill>
                <a:latin typeface="微軟正黑體" pitchFamily="34" charset="-120"/>
                <a:ea typeface="微軟正黑體" pitchFamily="34" charset="-120"/>
              </a:rPr>
              <a:t>C3-1 </a:t>
            </a:r>
            <a:r>
              <a:rPr kumimoji="0" lang="zh-TW" altLang="en-US" sz="3200" b="1">
                <a:solidFill>
                  <a:srgbClr val="005188"/>
                </a:solidFill>
                <a:latin typeface="微軟正黑體" pitchFamily="34" charset="-120"/>
                <a:ea typeface="微軟正黑體" pitchFamily="34" charset="-120"/>
              </a:rPr>
              <a:t>學習節數分配表</a:t>
            </a:r>
            <a:r>
              <a:rPr kumimoji="0" lang="en-US" altLang="zh-TW" sz="3200" b="1">
                <a:solidFill>
                  <a:srgbClr val="005188"/>
                </a:solidFill>
                <a:latin typeface="微軟正黑體" pitchFamily="34" charset="-120"/>
                <a:ea typeface="微軟正黑體" pitchFamily="34" charset="-120"/>
              </a:rPr>
              <a:t>(</a:t>
            </a:r>
            <a:r>
              <a:rPr kumimoji="0" lang="zh-TW" altLang="en-US" sz="3200" b="1">
                <a:solidFill>
                  <a:srgbClr val="005188"/>
                </a:solidFill>
                <a:latin typeface="微軟正黑體" pitchFamily="34" charset="-120"/>
                <a:ea typeface="微軟正黑體" pitchFamily="34" charset="-120"/>
              </a:rPr>
              <a:t>國中</a:t>
            </a:r>
            <a:r>
              <a:rPr kumimoji="0" lang="en-US" altLang="zh-TW" sz="3200" b="1">
                <a:solidFill>
                  <a:srgbClr val="005188"/>
                </a:solidFill>
                <a:latin typeface="微軟正黑體" pitchFamily="34" charset="-120"/>
                <a:ea typeface="微軟正黑體" pitchFamily="34" charset="-120"/>
              </a:rPr>
              <a:t>)</a:t>
            </a:r>
            <a:r>
              <a:rPr kumimoji="0" lang="en-US" altLang="zh-CN" sz="3200" b="1">
                <a:solidFill>
                  <a:srgbClr val="005188"/>
                </a:solidFill>
                <a:latin typeface="微軟正黑體" pitchFamily="34" charset="-120"/>
                <a:ea typeface="微軟正黑體" pitchFamily="34" charset="-120"/>
              </a:rPr>
              <a:t> </a:t>
            </a:r>
            <a:endParaRPr kumimoji="0" lang="zh-CN" altLang="en-US" sz="3200" b="1">
              <a:solidFill>
                <a:srgbClr val="005188"/>
              </a:solidFill>
              <a:latin typeface="微軟正黑體" pitchFamily="34" charset="-120"/>
              <a:ea typeface="微軟正黑體" pitchFamily="34" charset="-120"/>
            </a:endParaRPr>
          </a:p>
        </p:txBody>
      </p:sp>
      <p:sp>
        <p:nvSpPr>
          <p:cNvPr id="4" name="椭圆 31"/>
          <p:cNvSpPr/>
          <p:nvPr/>
        </p:nvSpPr>
        <p:spPr>
          <a:xfrm>
            <a:off x="1211263" y="1949450"/>
            <a:ext cx="1708150"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nvGrpSpPr>
          <p:cNvPr id="5" name="chenying0907 4"/>
          <p:cNvGrpSpPr>
            <a:grpSpLocks/>
          </p:cNvGrpSpPr>
          <p:nvPr/>
        </p:nvGrpSpPr>
        <p:grpSpPr bwMode="auto">
          <a:xfrm>
            <a:off x="350838" y="3686175"/>
            <a:ext cx="3205162" cy="2432050"/>
            <a:chOff x="1923495" y="3705699"/>
            <a:chExt cx="1604302" cy="1196482"/>
          </a:xfrm>
        </p:grpSpPr>
        <p:sp>
          <p:nvSpPr>
            <p:cNvPr id="131117" name="文本框 5"/>
            <p:cNvSpPr txBox="1">
              <a:spLocks noChangeArrowheads="1"/>
            </p:cNvSpPr>
            <p:nvPr/>
          </p:nvSpPr>
          <p:spPr bwMode="auto">
            <a:xfrm>
              <a:off x="1923495" y="3705699"/>
              <a:ext cx="1604302" cy="469506"/>
            </a:xfrm>
            <a:prstGeom prst="rect">
              <a:avLst/>
            </a:prstGeom>
            <a:noFill/>
            <a:ln w="9525">
              <a:noFill/>
              <a:miter lim="800000"/>
              <a:headEnd/>
              <a:tailEnd/>
            </a:ln>
          </p:spPr>
          <p:txBody>
            <a:bodyPr>
              <a:spAutoFit/>
            </a:bodyPr>
            <a:lstStyle/>
            <a:p>
              <a:pPr algn="ctr" defTabSz="912813"/>
              <a:r>
                <a:rPr kumimoji="0" lang="zh-TW" altLang="en-US" sz="2800" b="1">
                  <a:solidFill>
                    <a:srgbClr val="005188"/>
                  </a:solidFill>
                  <a:latin typeface="微軟正黑體" pitchFamily="34" charset="-120"/>
                  <a:ea typeface="微軟正黑體" pitchFamily="34" charset="-120"/>
                </a:rPr>
                <a:t>七年級</a:t>
              </a:r>
              <a:endParaRPr kumimoji="0" lang="en-US" altLang="zh-TW" sz="2800" b="1">
                <a:solidFill>
                  <a:srgbClr val="005188"/>
                </a:solidFill>
                <a:latin typeface="微軟正黑體" pitchFamily="34" charset="-120"/>
                <a:ea typeface="微軟正黑體" pitchFamily="34" charset="-120"/>
              </a:endParaRPr>
            </a:p>
            <a:p>
              <a:pPr algn="ctr" defTabSz="912813"/>
              <a:r>
                <a:rPr kumimoji="0" lang="en-US" altLang="zh-TW" sz="2800" b="1">
                  <a:solidFill>
                    <a:srgbClr val="005188"/>
                  </a:solidFill>
                  <a:latin typeface="微軟正黑體" pitchFamily="34" charset="-120"/>
                  <a:ea typeface="微軟正黑體" pitchFamily="34" charset="-120"/>
                </a:rPr>
                <a:t>109</a:t>
              </a:r>
              <a:r>
                <a:rPr kumimoji="0" lang="zh-TW" altLang="en-US" sz="2800" b="1">
                  <a:solidFill>
                    <a:srgbClr val="005188"/>
                  </a:solidFill>
                  <a:latin typeface="微軟正黑體" pitchFamily="34" charset="-120"/>
                  <a:ea typeface="微軟正黑體" pitchFamily="34" charset="-120"/>
                </a:rPr>
                <a:t>學年度入學</a:t>
              </a:r>
              <a:endParaRPr kumimoji="0" lang="zh-CN" altLang="en-US" sz="2400" b="1">
                <a:solidFill>
                  <a:srgbClr val="005188"/>
                </a:solidFill>
                <a:latin typeface="微軟正黑體" pitchFamily="34" charset="-120"/>
                <a:ea typeface="微軟正黑體" pitchFamily="34" charset="-120"/>
              </a:endParaRPr>
            </a:p>
          </p:txBody>
        </p:sp>
        <p:sp>
          <p:nvSpPr>
            <p:cNvPr id="131118" name="文本框 86"/>
            <p:cNvSpPr txBox="1">
              <a:spLocks noChangeArrowheads="1"/>
            </p:cNvSpPr>
            <p:nvPr/>
          </p:nvSpPr>
          <p:spPr bwMode="auto">
            <a:xfrm>
              <a:off x="1960421" y="4175204"/>
              <a:ext cx="1497511" cy="726977"/>
            </a:xfrm>
            <a:prstGeom prst="rect">
              <a:avLst/>
            </a:prstGeom>
            <a:noFill/>
            <a:ln w="9525">
              <a:noFill/>
              <a:miter lim="800000"/>
              <a:headEnd/>
              <a:tailEnd/>
            </a:ln>
          </p:spPr>
          <p:txBody>
            <a:bodyPr>
              <a:spAutoFit/>
            </a:bodyPr>
            <a:lstStyle/>
            <a:p>
              <a:pPr defTabSz="912813"/>
              <a:r>
                <a:rPr kumimoji="0" lang="zh-TW" altLang="zh-TW">
                  <a:solidFill>
                    <a:srgbClr val="000000"/>
                  </a:solidFill>
                  <a:latin typeface="微軟正黑體" pitchFamily="34" charset="-120"/>
                  <a:ea typeface="微軟正黑體" pitchFamily="34" charset="-120"/>
                </a:rPr>
                <a:t>以</a:t>
              </a:r>
              <a:r>
                <a:rPr kumimoji="0" lang="en-US" altLang="zh-TW">
                  <a:solidFill>
                    <a:srgbClr val="000000"/>
                  </a:solidFill>
                  <a:latin typeface="微軟正黑體" pitchFamily="34" charset="-120"/>
                  <a:ea typeface="微軟正黑體" pitchFamily="34" charset="-120"/>
                </a:rPr>
                <a:t>109</a:t>
              </a:r>
              <a:r>
                <a:rPr kumimoji="0" lang="zh-TW" altLang="zh-TW">
                  <a:solidFill>
                    <a:srgbClr val="000000"/>
                  </a:solidFill>
                  <a:latin typeface="微軟正黑體" pitchFamily="34" charset="-120"/>
                  <a:ea typeface="微軟正黑體" pitchFamily="34" charset="-120"/>
                </a:rPr>
                <a:t>學年度起始往後填寫該年級至</a:t>
              </a:r>
              <a:r>
                <a:rPr kumimoji="0" lang="zh-TW" altLang="en-US">
                  <a:solidFill>
                    <a:srgbClr val="000000"/>
                  </a:solidFill>
                  <a:latin typeface="微軟正黑體" pitchFamily="34" charset="-120"/>
                  <a:ea typeface="微軟正黑體" pitchFamily="34" charset="-120"/>
                </a:rPr>
                <a:t>九</a:t>
              </a:r>
              <a:r>
                <a:rPr kumimoji="0" lang="zh-TW" altLang="zh-TW">
                  <a:solidFill>
                    <a:srgbClr val="000000"/>
                  </a:solidFill>
                  <a:latin typeface="微軟正黑體" pitchFamily="34" charset="-120"/>
                  <a:ea typeface="微軟正黑體" pitchFamily="34" charset="-120"/>
                </a:rPr>
                <a:t>年級畢業前未來規劃的學習節數分配。</a:t>
              </a:r>
            </a:p>
            <a:p>
              <a:pPr defTabSz="912813"/>
              <a:r>
                <a:rPr kumimoji="0" lang="zh-TW" altLang="zh-TW">
                  <a:solidFill>
                    <a:srgbClr val="000000"/>
                  </a:solidFill>
                  <a:latin typeface="微軟正黑體" pitchFamily="34" charset="-120"/>
                  <a:ea typeface="微軟正黑體" pitchFamily="34" charset="-120"/>
                </a:rPr>
                <a:t>故</a:t>
              </a:r>
              <a:r>
                <a:rPr kumimoji="0" lang="en-US" altLang="zh-TW" b="1">
                  <a:solidFill>
                    <a:srgbClr val="000000"/>
                  </a:solidFill>
                  <a:latin typeface="微軟正黑體" pitchFamily="34" charset="-120"/>
                  <a:ea typeface="微軟正黑體" pitchFamily="34" charset="-120"/>
                </a:rPr>
                <a:t>109</a:t>
              </a:r>
              <a:r>
                <a:rPr kumimoji="0" lang="zh-TW" altLang="zh-TW" b="1">
                  <a:solidFill>
                    <a:srgbClr val="000000"/>
                  </a:solidFill>
                  <a:latin typeface="微軟正黑體" pitchFamily="34" charset="-120"/>
                  <a:ea typeface="微軟正黑體" pitchFamily="34" charset="-120"/>
                </a:rPr>
                <a:t>學年度入學需填寫</a:t>
              </a:r>
              <a:r>
                <a:rPr kumimoji="0" lang="zh-TW" altLang="en-US" b="1">
                  <a:solidFill>
                    <a:srgbClr val="000000"/>
                  </a:solidFill>
                  <a:latin typeface="微軟正黑體" pitchFamily="34" charset="-120"/>
                  <a:ea typeface="微軟正黑體" pitchFamily="34" charset="-120"/>
                </a:rPr>
                <a:t>七</a:t>
              </a:r>
              <a:r>
                <a:rPr kumimoji="0" lang="zh-TW" altLang="zh-TW" b="1">
                  <a:solidFill>
                    <a:srgbClr val="000000"/>
                  </a:solidFill>
                  <a:latin typeface="微軟正黑體" pitchFamily="34" charset="-120"/>
                  <a:ea typeface="微軟正黑體" pitchFamily="34" charset="-120"/>
                </a:rPr>
                <a:t>到</a:t>
              </a:r>
              <a:r>
                <a:rPr kumimoji="0" lang="zh-TW" altLang="en-US" b="1">
                  <a:solidFill>
                    <a:srgbClr val="000000"/>
                  </a:solidFill>
                  <a:latin typeface="微軟正黑體" pitchFamily="34" charset="-120"/>
                  <a:ea typeface="微軟正黑體" pitchFamily="34" charset="-120"/>
                </a:rPr>
                <a:t>九</a:t>
              </a:r>
              <a:r>
                <a:rPr kumimoji="0" lang="zh-TW" altLang="zh-TW" b="1">
                  <a:solidFill>
                    <a:srgbClr val="000000"/>
                  </a:solidFill>
                  <a:latin typeface="微軟正黑體" pitchFamily="34" charset="-120"/>
                  <a:ea typeface="微軟正黑體" pitchFamily="34" charset="-120"/>
                </a:rPr>
                <a:t>年級</a:t>
              </a:r>
              <a:r>
                <a:rPr kumimoji="0" lang="zh-TW" altLang="zh-TW">
                  <a:solidFill>
                    <a:srgbClr val="000000"/>
                  </a:solidFill>
                  <a:latin typeface="微軟正黑體" pitchFamily="34" charset="-120"/>
                  <a:ea typeface="微軟正黑體" pitchFamily="34" charset="-120"/>
                </a:rPr>
                <a:t>。</a:t>
              </a:r>
            </a:p>
          </p:txBody>
        </p:sp>
      </p:grpSp>
      <p:sp>
        <p:nvSpPr>
          <p:cNvPr id="8" name="任意多边形 7"/>
          <p:cNvSpPr/>
          <p:nvPr/>
        </p:nvSpPr>
        <p:spPr>
          <a:xfrm>
            <a:off x="1482725" y="2795588"/>
            <a:ext cx="1079500" cy="1746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9" name="文本框 88"/>
          <p:cNvSpPr txBox="1">
            <a:spLocks noChangeArrowheads="1"/>
          </p:cNvSpPr>
          <p:nvPr/>
        </p:nvSpPr>
        <p:spPr bwMode="auto">
          <a:xfrm>
            <a:off x="1455738" y="2882900"/>
            <a:ext cx="1382712" cy="584200"/>
          </a:xfrm>
          <a:prstGeom prst="rect">
            <a:avLst/>
          </a:prstGeom>
          <a:noFill/>
          <a:ln w="9525">
            <a:noFill/>
            <a:miter lim="800000"/>
            <a:headEnd/>
            <a:tailEnd/>
          </a:ln>
        </p:spPr>
        <p:txBody>
          <a:bodyPr>
            <a:spAutoFit/>
          </a:bodyPr>
          <a:lstStyle/>
          <a:p>
            <a:pPr algn="ctr" defTabSz="912813"/>
            <a:r>
              <a:rPr kumimoji="0" lang="en-US" altLang="zh-CN" sz="3200" b="1">
                <a:solidFill>
                  <a:srgbClr val="005188"/>
                </a:solidFill>
                <a:latin typeface="方正静蕾简体"/>
                <a:ea typeface="方正静蕾简体"/>
                <a:cs typeface="方正静蕾简体"/>
              </a:rPr>
              <a:t>Step 1</a:t>
            </a:r>
            <a:endParaRPr kumimoji="0" lang="zh-CN" altLang="en-US" sz="3200" b="1">
              <a:solidFill>
                <a:srgbClr val="005188"/>
              </a:solidFill>
              <a:latin typeface="方正静蕾简体"/>
              <a:ea typeface="方正静蕾简体"/>
              <a:cs typeface="方正静蕾简体"/>
            </a:endParaRPr>
          </a:p>
        </p:txBody>
      </p:sp>
      <p:grpSp>
        <p:nvGrpSpPr>
          <p:cNvPr id="10" name="chenying0907 90"/>
          <p:cNvGrpSpPr>
            <a:grpSpLocks/>
          </p:cNvGrpSpPr>
          <p:nvPr/>
        </p:nvGrpSpPr>
        <p:grpSpPr bwMode="auto">
          <a:xfrm>
            <a:off x="1770063" y="2084388"/>
            <a:ext cx="385762" cy="611187"/>
            <a:chOff x="5844088" y="2600655"/>
            <a:chExt cx="385904" cy="611158"/>
          </a:xfrm>
        </p:grpSpPr>
        <p:grpSp>
          <p:nvGrpSpPr>
            <p:cNvPr id="131112" name="chenying0907 91"/>
            <p:cNvGrpSpPr>
              <a:grpSpLocks/>
            </p:cNvGrpSpPr>
            <p:nvPr/>
          </p:nvGrpSpPr>
          <p:grpSpPr bwMode="auto">
            <a:xfrm rot="8489641">
              <a:off x="6013992" y="2653092"/>
              <a:ext cx="216000" cy="558721"/>
              <a:chOff x="6011031" y="2540000"/>
              <a:chExt cx="242182" cy="626447"/>
            </a:xfrm>
          </p:grpSpPr>
          <p:sp>
            <p:nvSpPr>
              <p:cNvPr id="13" name="任意多边形 12"/>
              <p:cNvSpPr/>
              <p:nvPr/>
            </p:nvSpPr>
            <p:spPr>
              <a:xfrm>
                <a:off x="6019587" y="2546020"/>
                <a:ext cx="217230" cy="201122"/>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15" name="任意多边形 14"/>
              <p:cNvSpPr/>
              <p:nvPr/>
            </p:nvSpPr>
            <p:spPr>
              <a:xfrm>
                <a:off x="6099655" y="2574759"/>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16" name="chenying0907 98"/>
          <p:cNvGrpSpPr>
            <a:grpSpLocks/>
          </p:cNvGrpSpPr>
          <p:nvPr/>
        </p:nvGrpSpPr>
        <p:grpSpPr bwMode="auto">
          <a:xfrm>
            <a:off x="9704388" y="2263775"/>
            <a:ext cx="474662" cy="431800"/>
            <a:chOff x="7002966" y="4415883"/>
            <a:chExt cx="507443" cy="461687"/>
          </a:xfrm>
        </p:grpSpPr>
        <p:grpSp>
          <p:nvGrpSpPr>
            <p:cNvPr id="131105" name="chenying0907 99"/>
            <p:cNvGrpSpPr>
              <a:grpSpLocks/>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24" name="chenying0907 110"/>
          <p:cNvGrpSpPr>
            <a:grpSpLocks/>
          </p:cNvGrpSpPr>
          <p:nvPr/>
        </p:nvGrpSpPr>
        <p:grpSpPr bwMode="auto">
          <a:xfrm>
            <a:off x="5727700" y="2178050"/>
            <a:ext cx="557213" cy="498475"/>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6" name="任意多边形 25"/>
            <p:cNvSpPr/>
            <p:nvPr/>
          </p:nvSpPr>
          <p:spPr>
            <a:xfrm>
              <a:off x="4611084" y="4336117"/>
              <a:ext cx="514365"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sp>
        <p:nvSpPr>
          <p:cNvPr id="27" name="椭圆 31"/>
          <p:cNvSpPr/>
          <p:nvPr/>
        </p:nvSpPr>
        <p:spPr>
          <a:xfrm>
            <a:off x="5181600" y="1925638"/>
            <a:ext cx="1708150"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8" name="任意多边形 27"/>
          <p:cNvSpPr/>
          <p:nvPr/>
        </p:nvSpPr>
        <p:spPr>
          <a:xfrm>
            <a:off x="5465763" y="2797175"/>
            <a:ext cx="1081087"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9" name="文本框 145"/>
          <p:cNvSpPr txBox="1">
            <a:spLocks noChangeArrowheads="1"/>
          </p:cNvSpPr>
          <p:nvPr/>
        </p:nvSpPr>
        <p:spPr bwMode="auto">
          <a:xfrm>
            <a:off x="5370513" y="2935288"/>
            <a:ext cx="1382712" cy="522287"/>
          </a:xfrm>
          <a:prstGeom prst="rect">
            <a:avLst/>
          </a:prstGeom>
          <a:noFill/>
          <a:ln w="9525">
            <a:noFill/>
            <a:miter lim="800000"/>
            <a:headEnd/>
            <a:tailEnd/>
          </a:ln>
        </p:spPr>
        <p:txBody>
          <a:bodyPr>
            <a:spAutoFit/>
          </a:bodyPr>
          <a:lstStyle/>
          <a:p>
            <a:pPr algn="ctr" defTabSz="912813"/>
            <a:r>
              <a:rPr kumimoji="0" lang="en-US" altLang="zh-CN" sz="2800" b="1">
                <a:solidFill>
                  <a:srgbClr val="005188"/>
                </a:solidFill>
                <a:latin typeface="方正静蕾简体"/>
                <a:ea typeface="方正静蕾简体"/>
                <a:cs typeface="方正静蕾简体"/>
              </a:rPr>
              <a:t>Step 2</a:t>
            </a:r>
            <a:endParaRPr kumimoji="0" lang="zh-CN" altLang="en-US" sz="2800" b="1">
              <a:solidFill>
                <a:srgbClr val="005188"/>
              </a:solidFill>
              <a:latin typeface="方正静蕾简体"/>
              <a:ea typeface="方正静蕾简体"/>
              <a:cs typeface="方正静蕾简体"/>
            </a:endParaRPr>
          </a:p>
        </p:txBody>
      </p:sp>
      <p:sp>
        <p:nvSpPr>
          <p:cNvPr id="30" name="椭圆 31"/>
          <p:cNvSpPr/>
          <p:nvPr/>
        </p:nvSpPr>
        <p:spPr>
          <a:xfrm>
            <a:off x="9137650" y="1895475"/>
            <a:ext cx="1706563"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1" name="任意多边形 30"/>
          <p:cNvSpPr/>
          <p:nvPr/>
        </p:nvSpPr>
        <p:spPr>
          <a:xfrm>
            <a:off x="9472613" y="2894013"/>
            <a:ext cx="1081087" cy="1746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2" name="文本框 157"/>
          <p:cNvSpPr txBox="1">
            <a:spLocks noChangeArrowheads="1"/>
          </p:cNvSpPr>
          <p:nvPr/>
        </p:nvSpPr>
        <p:spPr bwMode="auto">
          <a:xfrm>
            <a:off x="9315450" y="2921000"/>
            <a:ext cx="1382713" cy="523875"/>
          </a:xfrm>
          <a:prstGeom prst="rect">
            <a:avLst/>
          </a:prstGeom>
          <a:noFill/>
          <a:ln w="9525">
            <a:noFill/>
            <a:miter lim="800000"/>
            <a:headEnd/>
            <a:tailEnd/>
          </a:ln>
        </p:spPr>
        <p:txBody>
          <a:bodyPr>
            <a:spAutoFit/>
          </a:bodyPr>
          <a:lstStyle/>
          <a:p>
            <a:pPr algn="ctr" defTabSz="912813"/>
            <a:r>
              <a:rPr kumimoji="0" lang="en-US" altLang="zh-CN" sz="2800" b="1">
                <a:solidFill>
                  <a:srgbClr val="005188"/>
                </a:solidFill>
                <a:latin typeface="方正静蕾简体"/>
                <a:ea typeface="方正静蕾简体"/>
                <a:cs typeface="方正静蕾简体"/>
              </a:rPr>
              <a:t>Step 3</a:t>
            </a:r>
            <a:endParaRPr kumimoji="0" lang="zh-CN" altLang="en-US" sz="2800" b="1">
              <a:solidFill>
                <a:srgbClr val="005188"/>
              </a:solidFill>
              <a:latin typeface="方正静蕾简体"/>
              <a:ea typeface="方正静蕾简体"/>
              <a:cs typeface="方正静蕾简体"/>
            </a:endParaRPr>
          </a:p>
        </p:txBody>
      </p:sp>
      <p:grpSp>
        <p:nvGrpSpPr>
          <p:cNvPr id="33" name="chenying0907 12"/>
          <p:cNvGrpSpPr>
            <a:grpSpLocks/>
          </p:cNvGrpSpPr>
          <p:nvPr/>
        </p:nvGrpSpPr>
        <p:grpSpPr bwMode="auto">
          <a:xfrm>
            <a:off x="3790950" y="2616200"/>
            <a:ext cx="565150" cy="482600"/>
            <a:chOff x="4349506" y="3098800"/>
            <a:chExt cx="565617" cy="482600"/>
          </a:xfrm>
        </p:grpSpPr>
        <p:sp>
          <p:nvSpPr>
            <p:cNvPr id="34" name="任意多边形 33"/>
            <p:cNvSpPr/>
            <p:nvPr/>
          </p:nvSpPr>
          <p:spPr>
            <a:xfrm>
              <a:off x="4349506" y="3224213"/>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5" name="任意多边形 34"/>
            <p:cNvSpPr/>
            <p:nvPr/>
          </p:nvSpPr>
          <p:spPr>
            <a:xfrm>
              <a:off x="4349506" y="3395663"/>
              <a:ext cx="459167" cy="1111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37" name="chenying0907 166"/>
          <p:cNvGrpSpPr>
            <a:grpSpLocks/>
          </p:cNvGrpSpPr>
          <p:nvPr/>
        </p:nvGrpSpPr>
        <p:grpSpPr bwMode="auto">
          <a:xfrm>
            <a:off x="7820025" y="2593975"/>
            <a:ext cx="565150" cy="601663"/>
            <a:chOff x="4349506" y="3098800"/>
            <a:chExt cx="565617" cy="482600"/>
          </a:xfrm>
        </p:grpSpPr>
        <p:sp>
          <p:nvSpPr>
            <p:cNvPr id="38" name="任意多边形 37"/>
            <p:cNvSpPr/>
            <p:nvPr/>
          </p:nvSpPr>
          <p:spPr>
            <a:xfrm>
              <a:off x="4349506" y="3223588"/>
              <a:ext cx="459167" cy="6367"/>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9" name="任意多边形 38"/>
            <p:cNvSpPr/>
            <p:nvPr/>
          </p:nvSpPr>
          <p:spPr>
            <a:xfrm>
              <a:off x="4349506" y="3395491"/>
              <a:ext cx="459167" cy="1146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44" name="chenying0907 43"/>
          <p:cNvGrpSpPr>
            <a:grpSpLocks/>
          </p:cNvGrpSpPr>
          <p:nvPr/>
        </p:nvGrpSpPr>
        <p:grpSpPr bwMode="auto">
          <a:xfrm>
            <a:off x="7820025" y="3627438"/>
            <a:ext cx="4203700" cy="2730500"/>
            <a:chOff x="7974634" y="3695836"/>
            <a:chExt cx="2252834" cy="2263794"/>
          </a:xfrm>
        </p:grpSpPr>
        <p:sp>
          <p:nvSpPr>
            <p:cNvPr id="131095" name="文本框 44"/>
            <p:cNvSpPr txBox="1">
              <a:spLocks noChangeArrowheads="1"/>
            </p:cNvSpPr>
            <p:nvPr/>
          </p:nvSpPr>
          <p:spPr bwMode="auto">
            <a:xfrm>
              <a:off x="8074118" y="3695836"/>
              <a:ext cx="2021929" cy="791029"/>
            </a:xfrm>
            <a:prstGeom prst="rect">
              <a:avLst/>
            </a:prstGeom>
            <a:noFill/>
            <a:ln w="9525">
              <a:noFill/>
              <a:miter lim="800000"/>
              <a:headEnd/>
              <a:tailEnd/>
            </a:ln>
          </p:spPr>
          <p:txBody>
            <a:bodyPr>
              <a:spAutoFit/>
            </a:bodyPr>
            <a:lstStyle/>
            <a:p>
              <a:pPr algn="ctr" defTabSz="912813"/>
              <a:r>
                <a:rPr kumimoji="0" lang="zh-TW" altLang="en-US" sz="2800" b="1">
                  <a:solidFill>
                    <a:srgbClr val="005188"/>
                  </a:solidFill>
                  <a:latin typeface="方正清刻本悦宋简体"/>
                  <a:ea typeface="方正清刻本悦宋简体"/>
                  <a:cs typeface="方正清刻本悦宋简体"/>
                </a:rPr>
                <a:t>九年級</a:t>
              </a:r>
              <a:endParaRPr kumimoji="0" lang="en-US" altLang="zh-TW" sz="2800" b="1">
                <a:solidFill>
                  <a:srgbClr val="005188"/>
                </a:solidFill>
                <a:latin typeface="方正清刻本悦宋简体"/>
                <a:ea typeface="方正清刻本悦宋简体"/>
                <a:cs typeface="方正清刻本悦宋简体"/>
              </a:endParaRPr>
            </a:p>
            <a:p>
              <a:pPr algn="ctr" defTabSz="912813"/>
              <a:r>
                <a:rPr kumimoji="0" lang="en-US" altLang="zh-TW" sz="2800" b="1">
                  <a:solidFill>
                    <a:srgbClr val="005188"/>
                  </a:solidFill>
                  <a:latin typeface="微軟正黑體" pitchFamily="34" charset="-120"/>
                  <a:ea typeface="微軟正黑體" pitchFamily="34" charset="-120"/>
                </a:rPr>
                <a:t>107</a:t>
              </a:r>
              <a:r>
                <a:rPr kumimoji="0" lang="zh-TW" altLang="en-US" sz="2800" b="1">
                  <a:solidFill>
                    <a:srgbClr val="005188"/>
                  </a:solidFill>
                  <a:latin typeface="微軟正黑體" pitchFamily="34" charset="-120"/>
                  <a:ea typeface="微軟正黑體" pitchFamily="34" charset="-120"/>
                </a:rPr>
                <a:t>學年度入學</a:t>
              </a:r>
              <a:endParaRPr kumimoji="0" lang="zh-CN" altLang="en-US" sz="2800" b="1">
                <a:solidFill>
                  <a:srgbClr val="005188"/>
                </a:solidFill>
                <a:latin typeface="微軟正黑體" pitchFamily="34" charset="-120"/>
                <a:ea typeface="微軟正黑體" pitchFamily="34" charset="-120"/>
              </a:endParaRPr>
            </a:p>
          </p:txBody>
        </p:sp>
        <p:sp>
          <p:nvSpPr>
            <p:cNvPr id="131096" name="文本框 86"/>
            <p:cNvSpPr txBox="1">
              <a:spLocks noChangeArrowheads="1"/>
            </p:cNvSpPr>
            <p:nvPr/>
          </p:nvSpPr>
          <p:spPr bwMode="auto">
            <a:xfrm>
              <a:off x="7974634" y="4530674"/>
              <a:ext cx="2252834" cy="1428956"/>
            </a:xfrm>
            <a:prstGeom prst="rect">
              <a:avLst/>
            </a:prstGeom>
            <a:noFill/>
            <a:ln w="9525">
              <a:noFill/>
              <a:miter lim="800000"/>
              <a:headEnd/>
              <a:tailEnd/>
            </a:ln>
          </p:spPr>
          <p:txBody>
            <a:bodyPr>
              <a:spAutoFit/>
            </a:bodyPr>
            <a:lstStyle/>
            <a:p>
              <a:pPr defTabSz="912813"/>
              <a:r>
                <a:rPr kumimoji="0" lang="en-US" altLang="zh-TW">
                  <a:solidFill>
                    <a:srgbClr val="000000"/>
                  </a:solidFill>
                  <a:latin typeface="微軟正黑體" pitchFamily="34" charset="-120"/>
                  <a:ea typeface="微軟正黑體" pitchFamily="34" charset="-120"/>
                </a:rPr>
                <a:t>1.</a:t>
              </a:r>
              <a:r>
                <a:rPr kumimoji="0" lang="zh-TW" altLang="en-US">
                  <a:solidFill>
                    <a:srgbClr val="000000"/>
                  </a:solidFill>
                  <a:latin typeface="微軟正黑體" pitchFamily="34" charset="-120"/>
                  <a:ea typeface="微軟正黑體" pitchFamily="34" charset="-120"/>
                </a:rPr>
                <a:t>九</a:t>
              </a:r>
              <a:r>
                <a:rPr kumimoji="0" lang="zh-TW" altLang="zh-TW">
                  <a:solidFill>
                    <a:srgbClr val="000000"/>
                  </a:solidFill>
                  <a:latin typeface="微軟正黑體" pitchFamily="34" charset="-120"/>
                  <a:ea typeface="微軟正黑體" pitchFamily="34" charset="-120"/>
                </a:rPr>
                <a:t>年級領域學習節數須為九年一</a:t>
              </a:r>
              <a:r>
                <a:rPr kumimoji="0" lang="zh-TW" altLang="en-US">
                  <a:solidFill>
                    <a:srgbClr val="000000"/>
                  </a:solidFill>
                  <a:latin typeface="微軟正黑體" pitchFamily="34" charset="-120"/>
                  <a:ea typeface="微軟正黑體" pitchFamily="34" charset="-120"/>
                </a:rPr>
                <a:t>貫規</a:t>
              </a:r>
              <a:endParaRPr kumimoji="0" lang="en-US" altLang="zh-TW">
                <a:solidFill>
                  <a:srgbClr val="000000"/>
                </a:solidFill>
                <a:latin typeface="微軟正黑體" pitchFamily="34" charset="-120"/>
                <a:ea typeface="微軟正黑體" pitchFamily="34" charset="-120"/>
              </a:endParaRPr>
            </a:p>
            <a:p>
              <a:pPr defTabSz="912813"/>
              <a:r>
                <a:rPr kumimoji="0" lang="zh-TW" altLang="en-US">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範領域與節數，彈性學習節數在九年</a:t>
              </a:r>
              <a:endParaRPr kumimoji="0" lang="en-US" altLang="zh-TW">
                <a:solidFill>
                  <a:srgbClr val="000000"/>
                </a:solidFill>
                <a:latin typeface="微軟正黑體" pitchFamily="34" charset="-120"/>
                <a:ea typeface="微軟正黑體" pitchFamily="34" charset="-120"/>
              </a:endParaRPr>
            </a:p>
            <a:p>
              <a:pPr defTabSz="912813"/>
              <a:r>
                <a:rPr kumimoji="0" lang="zh-TW" altLang="en-US">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一貫節數下，</a:t>
              </a:r>
              <a:r>
                <a:rPr kumimoji="0" lang="zh-TW" altLang="zh-TW" b="1">
                  <a:solidFill>
                    <a:srgbClr val="000000"/>
                  </a:solidFill>
                  <a:latin typeface="微軟正黑體" pitchFamily="34" charset="-120"/>
                  <a:ea typeface="微軟正黑體" pitchFamily="34" charset="-120"/>
                </a:rPr>
                <a:t>採用九年一貫或新課綱</a:t>
              </a:r>
              <a:endParaRPr kumimoji="0" lang="en-US" altLang="zh-TW" b="1">
                <a:solidFill>
                  <a:srgbClr val="000000"/>
                </a:solidFill>
                <a:latin typeface="微軟正黑體" pitchFamily="34" charset="-120"/>
                <a:ea typeface="微軟正黑體" pitchFamily="34" charset="-120"/>
              </a:endParaRPr>
            </a:p>
            <a:p>
              <a:pPr defTabSz="912813"/>
              <a:r>
                <a:rPr kumimoji="0" lang="zh-TW" altLang="en-US" b="1">
                  <a:solidFill>
                    <a:srgbClr val="000000"/>
                  </a:solidFill>
                  <a:latin typeface="微軟正黑體" pitchFamily="34" charset="-120"/>
                  <a:ea typeface="微軟正黑體" pitchFamily="34" charset="-120"/>
                </a:rPr>
                <a:t>   </a:t>
              </a:r>
              <a:r>
                <a:rPr kumimoji="0" lang="zh-TW" altLang="zh-TW" b="1">
                  <a:solidFill>
                    <a:srgbClr val="000000"/>
                  </a:solidFill>
                  <a:latin typeface="微軟正黑體" pitchFamily="34" charset="-120"/>
                  <a:ea typeface="微軟正黑體" pitchFamily="34" charset="-120"/>
                </a:rPr>
                <a:t>規範皆可。</a:t>
              </a:r>
              <a:endParaRPr kumimoji="0" lang="en-US" altLang="zh-TW" b="1">
                <a:solidFill>
                  <a:srgbClr val="000000"/>
                </a:solidFill>
                <a:latin typeface="微軟正黑體" pitchFamily="34" charset="-120"/>
                <a:ea typeface="微軟正黑體" pitchFamily="34" charset="-120"/>
              </a:endParaRPr>
            </a:p>
            <a:p>
              <a:pPr defTabSz="912813"/>
              <a:r>
                <a:rPr kumimoji="0" lang="en-US" altLang="zh-TW">
                  <a:solidFill>
                    <a:srgbClr val="000000"/>
                  </a:solidFill>
                  <a:latin typeface="微軟正黑體" pitchFamily="34" charset="-120"/>
                  <a:ea typeface="微軟正黑體" pitchFamily="34" charset="-120"/>
                </a:rPr>
                <a:t>2.</a:t>
              </a:r>
              <a:r>
                <a:rPr kumimoji="0" lang="zh-TW" altLang="en-US">
                  <a:solidFill>
                    <a:srgbClr val="000000"/>
                  </a:solidFill>
                  <a:latin typeface="微軟正黑體" pitchFamily="34" charset="-120"/>
                  <a:ea typeface="微軟正黑體" pitchFamily="34" charset="-120"/>
                </a:rPr>
                <a:t>九</a:t>
              </a:r>
              <a:r>
                <a:rPr kumimoji="0" lang="zh-TW" altLang="zh-TW">
                  <a:solidFill>
                    <a:srgbClr val="000000"/>
                  </a:solidFill>
                  <a:latin typeface="微軟正黑體" pitchFamily="34" charset="-120"/>
                  <a:ea typeface="微軟正黑體" pitchFamily="34" charset="-120"/>
                </a:rPr>
                <a:t>年級</a:t>
              </a:r>
              <a:r>
                <a:rPr kumimoji="0" lang="zh-TW" altLang="en-US">
                  <a:solidFill>
                    <a:srgbClr val="000000"/>
                  </a:solidFill>
                  <a:latin typeface="微軟正黑體" pitchFamily="34" charset="-120"/>
                  <a:ea typeface="微軟正黑體" pitchFamily="34" charset="-120"/>
                </a:rPr>
                <a:t>只</a:t>
              </a:r>
              <a:r>
                <a:rPr kumimoji="0" lang="zh-TW" altLang="zh-TW">
                  <a:solidFill>
                    <a:srgbClr val="000000"/>
                  </a:solidFill>
                  <a:latin typeface="微軟正黑體" pitchFamily="34" charset="-120"/>
                  <a:ea typeface="微軟正黑體" pitchFamily="34" charset="-120"/>
                </a:rPr>
                <a:t>規劃</a:t>
              </a:r>
              <a:r>
                <a:rPr kumimoji="0" lang="zh-TW" altLang="en-US">
                  <a:solidFill>
                    <a:srgbClr val="000000"/>
                  </a:solidFill>
                  <a:latin typeface="微軟正黑體" pitchFamily="34" charset="-120"/>
                  <a:ea typeface="微軟正黑體" pitchFamily="34" charset="-120"/>
                </a:rPr>
                <a:t>該年級</a:t>
              </a:r>
              <a:r>
                <a:rPr kumimoji="0" lang="zh-TW" altLang="zh-TW">
                  <a:solidFill>
                    <a:srgbClr val="000000"/>
                  </a:solidFill>
                  <a:latin typeface="微軟正黑體" pitchFamily="34" charset="-120"/>
                  <a:ea typeface="微軟正黑體" pitchFamily="34" charset="-120"/>
                </a:rPr>
                <a:t>的學習節數分配。</a:t>
              </a:r>
              <a:endParaRPr kumimoji="0" lang="en-US" altLang="zh-TW">
                <a:solidFill>
                  <a:srgbClr val="000000"/>
                </a:solidFill>
                <a:latin typeface="微軟正黑體" pitchFamily="34" charset="-120"/>
                <a:ea typeface="微軟正黑體" pitchFamily="34" charset="-120"/>
              </a:endParaRPr>
            </a:p>
            <a:p>
              <a:pPr defTabSz="912813"/>
              <a:endParaRPr kumimoji="0" lang="en-US" altLang="zh-CN" sz="1600">
                <a:solidFill>
                  <a:srgbClr val="595959"/>
                </a:solidFill>
                <a:latin typeface="方正清刻本悦宋简体"/>
                <a:ea typeface="方正清刻本悦宋简体"/>
                <a:cs typeface="方正清刻本悦宋简体"/>
              </a:endParaRPr>
            </a:p>
          </p:txBody>
        </p:sp>
      </p:grpSp>
      <p:sp>
        <p:nvSpPr>
          <p:cNvPr id="47" name="矩形 46"/>
          <p:cNvSpPr>
            <a:spLocks noChangeArrowheads="1"/>
          </p:cNvSpPr>
          <p:nvPr/>
        </p:nvSpPr>
        <p:spPr bwMode="auto">
          <a:xfrm>
            <a:off x="644525" y="1098550"/>
            <a:ext cx="11379200" cy="523875"/>
          </a:xfrm>
          <a:prstGeom prst="rect">
            <a:avLst/>
          </a:prstGeom>
          <a:noFill/>
          <a:ln w="9525">
            <a:noFill/>
            <a:miter lim="800000"/>
            <a:headEnd/>
            <a:tailEnd/>
          </a:ln>
        </p:spPr>
        <p:txBody>
          <a:bodyPr>
            <a:spAutoFit/>
          </a:bodyPr>
          <a:lstStyle/>
          <a:p>
            <a:pPr defTabSz="912813"/>
            <a:r>
              <a:rPr kumimoji="0" lang="zh-TW" altLang="en-US" sz="2800" b="1">
                <a:solidFill>
                  <a:srgbClr val="000000"/>
                </a:solidFill>
                <a:latin typeface="微軟正黑體" pitchFamily="34" charset="-120"/>
                <a:ea typeface="微軟正黑體" pitchFamily="34" charset="-120"/>
              </a:rPr>
              <a:t>●依照其入學之學年度提供各年級歷年的學習節數分配表，每年級一張。</a:t>
            </a:r>
          </a:p>
        </p:txBody>
      </p:sp>
      <p:sp>
        <p:nvSpPr>
          <p:cNvPr id="49" name="文本占位符 2"/>
          <p:cNvSpPr txBox="1">
            <a:spLocks/>
          </p:cNvSpPr>
          <p:nvPr/>
        </p:nvSpPr>
        <p:spPr>
          <a:xfrm>
            <a:off x="6918325" y="363538"/>
            <a:ext cx="1466850"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kumimoji="0" lang="en-US" altLang="zh-TW" sz="2667" dirty="0">
                <a:solidFill>
                  <a:srgbClr val="FF0000"/>
                </a:solidFill>
                <a:latin typeface="微軟正黑體" panose="020B0604030504040204" pitchFamily="34" charset="-120"/>
                <a:ea typeface="微軟正黑體" panose="020B0604030504040204" pitchFamily="34" charset="-120"/>
              </a:rPr>
              <a:t>P62-64</a:t>
            </a:r>
            <a:endParaRPr kumimoji="0" lang="zh-CN" altLang="en-US" sz="2667" b="0" dirty="0">
              <a:solidFill>
                <a:srgbClr val="FF0000"/>
              </a:solidFill>
              <a:latin typeface="方正清刻本悦宋简体" panose="02000000000000000000" pitchFamily="2" charset="-122"/>
              <a:ea typeface="方正清刻本悦宋简体" panose="02000000000000000000" pitchFamily="2" charset="-122"/>
            </a:endParaRPr>
          </a:p>
        </p:txBody>
      </p:sp>
      <p:grpSp>
        <p:nvGrpSpPr>
          <p:cNvPr id="55" name="chenying0907 4"/>
          <p:cNvGrpSpPr>
            <a:grpSpLocks/>
          </p:cNvGrpSpPr>
          <p:nvPr/>
        </p:nvGrpSpPr>
        <p:grpSpPr bwMode="auto">
          <a:xfrm>
            <a:off x="4405313" y="3717925"/>
            <a:ext cx="3203575" cy="2432050"/>
            <a:chOff x="1923495" y="3705699"/>
            <a:chExt cx="1604302" cy="1196482"/>
          </a:xfrm>
        </p:grpSpPr>
        <p:sp>
          <p:nvSpPr>
            <p:cNvPr id="131093" name="文本框 5"/>
            <p:cNvSpPr txBox="1">
              <a:spLocks noChangeArrowheads="1"/>
            </p:cNvSpPr>
            <p:nvPr/>
          </p:nvSpPr>
          <p:spPr bwMode="auto">
            <a:xfrm>
              <a:off x="1923495" y="3705699"/>
              <a:ext cx="1604302" cy="469506"/>
            </a:xfrm>
            <a:prstGeom prst="rect">
              <a:avLst/>
            </a:prstGeom>
            <a:noFill/>
            <a:ln w="9525">
              <a:noFill/>
              <a:miter lim="800000"/>
              <a:headEnd/>
              <a:tailEnd/>
            </a:ln>
          </p:spPr>
          <p:txBody>
            <a:bodyPr>
              <a:spAutoFit/>
            </a:bodyPr>
            <a:lstStyle/>
            <a:p>
              <a:pPr algn="ctr" defTabSz="912813"/>
              <a:r>
                <a:rPr kumimoji="0" lang="zh-TW" altLang="en-US" sz="2800" b="1">
                  <a:solidFill>
                    <a:srgbClr val="005188"/>
                  </a:solidFill>
                  <a:latin typeface="微軟正黑體" pitchFamily="34" charset="-120"/>
                  <a:ea typeface="微軟正黑體" pitchFamily="34" charset="-120"/>
                </a:rPr>
                <a:t>八年級</a:t>
              </a:r>
              <a:endParaRPr kumimoji="0" lang="en-US" altLang="zh-TW" sz="2800" b="1">
                <a:solidFill>
                  <a:srgbClr val="005188"/>
                </a:solidFill>
                <a:latin typeface="微軟正黑體" pitchFamily="34" charset="-120"/>
                <a:ea typeface="微軟正黑體" pitchFamily="34" charset="-120"/>
              </a:endParaRPr>
            </a:p>
            <a:p>
              <a:pPr algn="ctr" defTabSz="912813"/>
              <a:r>
                <a:rPr kumimoji="0" lang="en-US" altLang="zh-TW" sz="2800" b="1">
                  <a:solidFill>
                    <a:srgbClr val="005188"/>
                  </a:solidFill>
                  <a:latin typeface="微軟正黑體" pitchFamily="34" charset="-120"/>
                  <a:ea typeface="微軟正黑體" pitchFamily="34" charset="-120"/>
                </a:rPr>
                <a:t>108</a:t>
              </a:r>
              <a:r>
                <a:rPr kumimoji="0" lang="zh-TW" altLang="en-US" sz="2800" b="1">
                  <a:solidFill>
                    <a:srgbClr val="005188"/>
                  </a:solidFill>
                  <a:latin typeface="微軟正黑體" pitchFamily="34" charset="-120"/>
                  <a:ea typeface="微軟正黑體" pitchFamily="34" charset="-120"/>
                </a:rPr>
                <a:t>學年度入學</a:t>
              </a:r>
              <a:endParaRPr kumimoji="0" lang="zh-CN" altLang="en-US" sz="2400" b="1">
                <a:solidFill>
                  <a:srgbClr val="005188"/>
                </a:solidFill>
                <a:latin typeface="微軟正黑體" pitchFamily="34" charset="-120"/>
                <a:ea typeface="微軟正黑體" pitchFamily="34" charset="-120"/>
              </a:endParaRPr>
            </a:p>
          </p:txBody>
        </p:sp>
        <p:sp>
          <p:nvSpPr>
            <p:cNvPr id="131094" name="文本框 86"/>
            <p:cNvSpPr txBox="1">
              <a:spLocks noChangeArrowheads="1"/>
            </p:cNvSpPr>
            <p:nvPr/>
          </p:nvSpPr>
          <p:spPr bwMode="auto">
            <a:xfrm>
              <a:off x="1960421" y="4175204"/>
              <a:ext cx="1497511" cy="726977"/>
            </a:xfrm>
            <a:prstGeom prst="rect">
              <a:avLst/>
            </a:prstGeom>
            <a:noFill/>
            <a:ln w="9525">
              <a:noFill/>
              <a:miter lim="800000"/>
              <a:headEnd/>
              <a:tailEnd/>
            </a:ln>
          </p:spPr>
          <p:txBody>
            <a:bodyPr>
              <a:spAutoFit/>
            </a:bodyPr>
            <a:lstStyle/>
            <a:p>
              <a:pPr defTabSz="912813"/>
              <a:r>
                <a:rPr kumimoji="0" lang="zh-TW" altLang="zh-TW">
                  <a:solidFill>
                    <a:srgbClr val="000000"/>
                  </a:solidFill>
                  <a:latin typeface="微軟正黑體" pitchFamily="34" charset="-120"/>
                  <a:ea typeface="微軟正黑體" pitchFamily="34" charset="-120"/>
                </a:rPr>
                <a:t>以</a:t>
              </a:r>
              <a:r>
                <a:rPr kumimoji="0" lang="en-US" altLang="zh-TW">
                  <a:solidFill>
                    <a:srgbClr val="000000"/>
                  </a:solidFill>
                  <a:latin typeface="微軟正黑體" pitchFamily="34" charset="-120"/>
                  <a:ea typeface="微軟正黑體" pitchFamily="34" charset="-120"/>
                </a:rPr>
                <a:t>108</a:t>
              </a:r>
              <a:r>
                <a:rPr kumimoji="0" lang="zh-TW" altLang="zh-TW">
                  <a:solidFill>
                    <a:srgbClr val="000000"/>
                  </a:solidFill>
                  <a:latin typeface="微軟正黑體" pitchFamily="34" charset="-120"/>
                  <a:ea typeface="微軟正黑體" pitchFamily="34" charset="-120"/>
                </a:rPr>
                <a:t>學年度起始往後填寫該年級至</a:t>
              </a:r>
              <a:r>
                <a:rPr kumimoji="0" lang="zh-TW" altLang="en-US">
                  <a:solidFill>
                    <a:srgbClr val="000000"/>
                  </a:solidFill>
                  <a:latin typeface="微軟正黑體" pitchFamily="34" charset="-120"/>
                  <a:ea typeface="微軟正黑體" pitchFamily="34" charset="-120"/>
                </a:rPr>
                <a:t>九</a:t>
              </a:r>
              <a:r>
                <a:rPr kumimoji="0" lang="zh-TW" altLang="zh-TW">
                  <a:solidFill>
                    <a:srgbClr val="000000"/>
                  </a:solidFill>
                  <a:latin typeface="微軟正黑體" pitchFamily="34" charset="-120"/>
                  <a:ea typeface="微軟正黑體" pitchFamily="34" charset="-120"/>
                </a:rPr>
                <a:t>年級畢業前未來規劃的學習節數分配。</a:t>
              </a:r>
            </a:p>
            <a:p>
              <a:pPr defTabSz="912813"/>
              <a:r>
                <a:rPr kumimoji="0" lang="zh-TW" altLang="zh-TW">
                  <a:solidFill>
                    <a:srgbClr val="000000"/>
                  </a:solidFill>
                  <a:latin typeface="微軟正黑體" pitchFamily="34" charset="-120"/>
                  <a:ea typeface="微軟正黑體" pitchFamily="34" charset="-120"/>
                </a:rPr>
                <a:t>故</a:t>
              </a:r>
              <a:r>
                <a:rPr kumimoji="0" lang="en-US" altLang="zh-TW" b="1">
                  <a:solidFill>
                    <a:srgbClr val="000000"/>
                  </a:solidFill>
                  <a:latin typeface="微軟正黑體" pitchFamily="34" charset="-120"/>
                  <a:ea typeface="微軟正黑體" pitchFamily="34" charset="-120"/>
                </a:rPr>
                <a:t>108</a:t>
              </a:r>
              <a:r>
                <a:rPr kumimoji="0" lang="zh-TW" altLang="zh-TW" b="1">
                  <a:solidFill>
                    <a:srgbClr val="000000"/>
                  </a:solidFill>
                  <a:latin typeface="微軟正黑體" pitchFamily="34" charset="-120"/>
                  <a:ea typeface="微軟正黑體" pitchFamily="34" charset="-120"/>
                </a:rPr>
                <a:t>學年度入學需填寫</a:t>
              </a:r>
              <a:r>
                <a:rPr kumimoji="0" lang="zh-TW" altLang="en-US" b="1">
                  <a:solidFill>
                    <a:srgbClr val="000000"/>
                  </a:solidFill>
                  <a:latin typeface="微軟正黑體" pitchFamily="34" charset="-120"/>
                  <a:ea typeface="微軟正黑體" pitchFamily="34" charset="-120"/>
                </a:rPr>
                <a:t>七</a:t>
              </a:r>
              <a:r>
                <a:rPr kumimoji="0" lang="zh-TW" altLang="zh-TW" b="1">
                  <a:solidFill>
                    <a:srgbClr val="000000"/>
                  </a:solidFill>
                  <a:latin typeface="微軟正黑體" pitchFamily="34" charset="-120"/>
                  <a:ea typeface="微軟正黑體" pitchFamily="34" charset="-120"/>
                </a:rPr>
                <a:t>到</a:t>
              </a:r>
              <a:r>
                <a:rPr kumimoji="0" lang="zh-TW" altLang="en-US" b="1">
                  <a:solidFill>
                    <a:srgbClr val="000000"/>
                  </a:solidFill>
                  <a:latin typeface="微軟正黑體" pitchFamily="34" charset="-120"/>
                  <a:ea typeface="微軟正黑體" pitchFamily="34" charset="-120"/>
                </a:rPr>
                <a:t>九</a:t>
              </a:r>
              <a:r>
                <a:rPr kumimoji="0" lang="zh-TW" altLang="zh-TW" b="1">
                  <a:solidFill>
                    <a:srgbClr val="000000"/>
                  </a:solidFill>
                  <a:latin typeface="微軟正黑體" pitchFamily="34" charset="-120"/>
                  <a:ea typeface="微軟正黑體" pitchFamily="34" charset="-120"/>
                </a:rPr>
                <a:t>年級</a:t>
              </a:r>
              <a:r>
                <a:rPr kumimoji="0" lang="zh-TW" altLang="zh-TW">
                  <a:solidFill>
                    <a:srgbClr val="000000"/>
                  </a:solidFill>
                  <a:latin typeface="微軟正黑體" pitchFamily="34" charset="-120"/>
                  <a:ea typeface="微軟正黑體" pitchFamily="34" charset="-120"/>
                </a:rPr>
                <a: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fill="hold" nodeType="withEffect">
                                  <p:stCondLst>
                                    <p:cond delay="0"/>
                                  </p:stCondLst>
                                  <p:childTnLst>
                                    <p:animRot by="21600000">
                                      <p:cBhvr>
                                        <p:cTn id="13" dur="1000" fill="hold"/>
                                        <p:tgtEl>
                                          <p:spTgt spid="4"/>
                                        </p:tgtEl>
                                        <p:attrNameLst>
                                          <p:attrName>r</p:attrName>
                                        </p:attrNameLst>
                                      </p:cBhvr>
                                    </p:animRot>
                                  </p:childTnLst>
                                </p:cTn>
                              </p:par>
                            </p:childTnLst>
                          </p:cTn>
                        </p:par>
                        <p:par>
                          <p:cTn id="14" fill="hold">
                            <p:stCondLst>
                              <p:cond delay="12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8" presetClass="emph" presetSubtype="0" fill="hold" nodeType="withEffect">
                                  <p:stCondLst>
                                    <p:cond delay="0"/>
                                  </p:stCondLst>
                                  <p:childTnLst>
                                    <p:animRot by="21600000">
                                      <p:cBhvr>
                                        <p:cTn id="22" dur="1000" fill="hold"/>
                                        <p:tgtEl>
                                          <p:spTgt spid="27"/>
                                        </p:tgtEl>
                                        <p:attrNameLst>
                                          <p:attrName>r</p:attrName>
                                        </p:attrNameLst>
                                      </p:cBhvr>
                                    </p:animRot>
                                  </p:childTnLst>
                                </p:cTn>
                              </p:par>
                            </p:childTnLst>
                          </p:cTn>
                        </p:par>
                        <p:par>
                          <p:cTn id="23" fill="hold">
                            <p:stCondLst>
                              <p:cond delay="22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fill="hold" nodeType="withEffect">
                                  <p:stCondLst>
                                    <p:cond delay="0"/>
                                  </p:stCondLst>
                                  <p:childTnLst>
                                    <p:animRot by="21600000">
                                      <p:cBhvr>
                                        <p:cTn id="31" dur="1000" fill="hold"/>
                                        <p:tgtEl>
                                          <p:spTgt spid="30"/>
                                        </p:tgtEl>
                                        <p:attrNameLst>
                                          <p:attrName>r</p:attrName>
                                        </p:attrNameLst>
                                      </p:cBhvr>
                                    </p:animRot>
                                  </p:childTnLst>
                                </p:cTn>
                              </p:par>
                            </p:childTnLst>
                          </p:cTn>
                        </p:par>
                        <p:par>
                          <p:cTn id="32" fill="hold">
                            <p:stCondLst>
                              <p:cond delay="3200"/>
                            </p:stCondLst>
                            <p:childTnLst>
                              <p:par>
                                <p:cTn id="33" presetID="16" presetClass="entr" presetSubtype="37"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10"/>
                                        <p:tgtEl>
                                          <p:spTgt spid="8"/>
                                        </p:tgtEl>
                                      </p:cBhvr>
                                    </p:animEffect>
                                  </p:childTnLst>
                                </p:cTn>
                              </p:par>
                            </p:childTnLst>
                          </p:cTn>
                        </p:par>
                        <p:par>
                          <p:cTn id="36" fill="hold">
                            <p:stCondLst>
                              <p:cond delay="3210"/>
                            </p:stCondLst>
                            <p:childTnLst>
                              <p:par>
                                <p:cTn id="37" presetID="4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
                                        <p:tgtEl>
                                          <p:spTgt spid="10"/>
                                        </p:tgtEl>
                                      </p:cBhvr>
                                    </p:animEffect>
                                    <p:anim calcmode="lin" valueType="num">
                                      <p:cBhvr>
                                        <p:cTn id="40" dur="10" fill="hold"/>
                                        <p:tgtEl>
                                          <p:spTgt spid="10"/>
                                        </p:tgtEl>
                                        <p:attrNameLst>
                                          <p:attrName>ppt_x</p:attrName>
                                        </p:attrNameLst>
                                      </p:cBhvr>
                                      <p:tavLst>
                                        <p:tav tm="0">
                                          <p:val>
                                            <p:strVal val="#ppt_x"/>
                                          </p:val>
                                        </p:tav>
                                        <p:tav tm="100000">
                                          <p:val>
                                            <p:strVal val="#ppt_x"/>
                                          </p:val>
                                        </p:tav>
                                      </p:tavLst>
                                    </p:anim>
                                    <p:anim calcmode="lin" valueType="num">
                                      <p:cBhvr>
                                        <p:cTn id="41" dur="1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22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
                                        <p:tgtEl>
                                          <p:spTgt spid="9"/>
                                        </p:tgtEl>
                                      </p:cBhvr>
                                    </p:animEffect>
                                    <p:anim calcmode="lin" valueType="num">
                                      <p:cBhvr>
                                        <p:cTn id="46" dur="10" fill="hold"/>
                                        <p:tgtEl>
                                          <p:spTgt spid="9"/>
                                        </p:tgtEl>
                                        <p:attrNameLst>
                                          <p:attrName>ppt_x</p:attrName>
                                        </p:attrNameLst>
                                      </p:cBhvr>
                                      <p:tavLst>
                                        <p:tav tm="0">
                                          <p:val>
                                            <p:strVal val="#ppt_x"/>
                                          </p:val>
                                        </p:tav>
                                        <p:tav tm="100000">
                                          <p:val>
                                            <p:strVal val="#ppt_x"/>
                                          </p:val>
                                        </p:tav>
                                      </p:tavLst>
                                    </p:anim>
                                    <p:anim calcmode="lin" valueType="num">
                                      <p:cBhvr>
                                        <p:cTn id="47" dur="1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3230"/>
                            </p:stCondLst>
                            <p:childTnLst>
                              <p:par>
                                <p:cTn id="49" presetID="47"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
                                        <p:tgtEl>
                                          <p:spTgt spid="24"/>
                                        </p:tgtEl>
                                      </p:cBhvr>
                                    </p:animEffect>
                                    <p:anim calcmode="lin" valueType="num">
                                      <p:cBhvr>
                                        <p:cTn id="52" dur="10" fill="hold"/>
                                        <p:tgtEl>
                                          <p:spTgt spid="24"/>
                                        </p:tgtEl>
                                        <p:attrNameLst>
                                          <p:attrName>ppt_x</p:attrName>
                                        </p:attrNameLst>
                                      </p:cBhvr>
                                      <p:tavLst>
                                        <p:tav tm="0">
                                          <p:val>
                                            <p:strVal val="#ppt_x"/>
                                          </p:val>
                                        </p:tav>
                                        <p:tav tm="100000">
                                          <p:val>
                                            <p:strVal val="#ppt_x"/>
                                          </p:val>
                                        </p:tav>
                                      </p:tavLst>
                                    </p:anim>
                                    <p:anim calcmode="lin" valueType="num">
                                      <p:cBhvr>
                                        <p:cTn id="53" dur="1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3240"/>
                            </p:stCondLst>
                            <p:childTnLst>
                              <p:par>
                                <p:cTn id="55" presetID="16" presetClass="entr" presetSubtype="37"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outVertical)">
                                      <p:cBhvr>
                                        <p:cTn id="57" dur="10"/>
                                        <p:tgtEl>
                                          <p:spTgt spid="28"/>
                                        </p:tgtEl>
                                      </p:cBhvr>
                                    </p:animEffect>
                                  </p:childTnLst>
                                </p:cTn>
                              </p:par>
                            </p:childTnLst>
                          </p:cTn>
                        </p:par>
                        <p:par>
                          <p:cTn id="58" fill="hold">
                            <p:stCondLst>
                              <p:cond delay="325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
                                        <p:tgtEl>
                                          <p:spTgt spid="29"/>
                                        </p:tgtEl>
                                      </p:cBhvr>
                                    </p:animEffect>
                                    <p:anim calcmode="lin" valueType="num">
                                      <p:cBhvr>
                                        <p:cTn id="62" dur="10" fill="hold"/>
                                        <p:tgtEl>
                                          <p:spTgt spid="29"/>
                                        </p:tgtEl>
                                        <p:attrNameLst>
                                          <p:attrName>ppt_x</p:attrName>
                                        </p:attrNameLst>
                                      </p:cBhvr>
                                      <p:tavLst>
                                        <p:tav tm="0">
                                          <p:val>
                                            <p:strVal val="#ppt_x"/>
                                          </p:val>
                                        </p:tav>
                                        <p:tav tm="100000">
                                          <p:val>
                                            <p:strVal val="#ppt_x"/>
                                          </p:val>
                                        </p:tav>
                                      </p:tavLst>
                                    </p:anim>
                                    <p:anim calcmode="lin" valueType="num">
                                      <p:cBhvr>
                                        <p:cTn id="63" dur="1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3260"/>
                            </p:stCondLst>
                            <p:childTnLst>
                              <p:par>
                                <p:cTn id="65" presetID="47"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
                                        <p:tgtEl>
                                          <p:spTgt spid="16"/>
                                        </p:tgtEl>
                                      </p:cBhvr>
                                    </p:animEffect>
                                    <p:anim calcmode="lin" valueType="num">
                                      <p:cBhvr>
                                        <p:cTn id="68" dur="10" fill="hold"/>
                                        <p:tgtEl>
                                          <p:spTgt spid="16"/>
                                        </p:tgtEl>
                                        <p:attrNameLst>
                                          <p:attrName>ppt_x</p:attrName>
                                        </p:attrNameLst>
                                      </p:cBhvr>
                                      <p:tavLst>
                                        <p:tav tm="0">
                                          <p:val>
                                            <p:strVal val="#ppt_x"/>
                                          </p:val>
                                        </p:tav>
                                        <p:tav tm="100000">
                                          <p:val>
                                            <p:strVal val="#ppt_x"/>
                                          </p:val>
                                        </p:tav>
                                      </p:tavLst>
                                    </p:anim>
                                    <p:anim calcmode="lin" valueType="num">
                                      <p:cBhvr>
                                        <p:cTn id="69" dur="1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327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
                                        <p:tgtEl>
                                          <p:spTgt spid="32"/>
                                        </p:tgtEl>
                                      </p:cBhvr>
                                    </p:animEffect>
                                    <p:anim calcmode="lin" valueType="num">
                                      <p:cBhvr>
                                        <p:cTn id="74" dur="10" fill="hold"/>
                                        <p:tgtEl>
                                          <p:spTgt spid="32"/>
                                        </p:tgtEl>
                                        <p:attrNameLst>
                                          <p:attrName>ppt_x</p:attrName>
                                        </p:attrNameLst>
                                      </p:cBhvr>
                                      <p:tavLst>
                                        <p:tav tm="0">
                                          <p:val>
                                            <p:strVal val="#ppt_x"/>
                                          </p:val>
                                        </p:tav>
                                        <p:tav tm="100000">
                                          <p:val>
                                            <p:strVal val="#ppt_x"/>
                                          </p:val>
                                        </p:tav>
                                      </p:tavLst>
                                    </p:anim>
                                    <p:anim calcmode="lin" valueType="num">
                                      <p:cBhvr>
                                        <p:cTn id="75" dur="1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280"/>
                            </p:stCondLst>
                            <p:childTnLst>
                              <p:par>
                                <p:cTn id="77" presetID="16" presetClass="entr" presetSubtype="37"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outVertical)">
                                      <p:cBhvr>
                                        <p:cTn id="79" dur="1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750"/>
                                        <p:tgtEl>
                                          <p:spTgt spid="5"/>
                                        </p:tgtEl>
                                      </p:cBhvr>
                                    </p:animEffect>
                                    <p:anim calcmode="lin" valueType="num">
                                      <p:cBhvr>
                                        <p:cTn id="91" dur="750" fill="hold"/>
                                        <p:tgtEl>
                                          <p:spTgt spid="5"/>
                                        </p:tgtEl>
                                        <p:attrNameLst>
                                          <p:attrName>ppt_x</p:attrName>
                                        </p:attrNameLst>
                                      </p:cBhvr>
                                      <p:tavLst>
                                        <p:tav tm="0">
                                          <p:val>
                                            <p:strVal val="#ppt_x"/>
                                          </p:val>
                                        </p:tav>
                                        <p:tav tm="100000">
                                          <p:val>
                                            <p:strVal val="#ppt_x"/>
                                          </p:val>
                                        </p:tav>
                                      </p:tavLst>
                                    </p:anim>
                                    <p:anim calcmode="lin" valueType="num">
                                      <p:cBhvr>
                                        <p:cTn id="92"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750"/>
                                        <p:tgtEl>
                                          <p:spTgt spid="55"/>
                                        </p:tgtEl>
                                      </p:cBhvr>
                                    </p:animEffect>
                                    <p:anim calcmode="lin" valueType="num">
                                      <p:cBhvr>
                                        <p:cTn id="98" dur="750" fill="hold"/>
                                        <p:tgtEl>
                                          <p:spTgt spid="55"/>
                                        </p:tgtEl>
                                        <p:attrNameLst>
                                          <p:attrName>ppt_x</p:attrName>
                                        </p:attrNameLst>
                                      </p:cBhvr>
                                      <p:tavLst>
                                        <p:tav tm="0">
                                          <p:val>
                                            <p:strVal val="#ppt_x"/>
                                          </p:val>
                                        </p:tav>
                                        <p:tav tm="100000">
                                          <p:val>
                                            <p:strVal val="#ppt_x"/>
                                          </p:val>
                                        </p:tav>
                                      </p:tavLst>
                                    </p:anim>
                                    <p:anim calcmode="lin" valueType="num">
                                      <p:cBhvr>
                                        <p:cTn id="99"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750"/>
                                        <p:tgtEl>
                                          <p:spTgt spid="44"/>
                                        </p:tgtEl>
                                      </p:cBhvr>
                                    </p:animEffect>
                                    <p:anim calcmode="lin" valueType="num">
                                      <p:cBhvr>
                                        <p:cTn id="105" dur="750" fill="hold"/>
                                        <p:tgtEl>
                                          <p:spTgt spid="44"/>
                                        </p:tgtEl>
                                        <p:attrNameLst>
                                          <p:attrName>ppt_x</p:attrName>
                                        </p:attrNameLst>
                                      </p:cBhvr>
                                      <p:tavLst>
                                        <p:tav tm="0">
                                          <p:val>
                                            <p:strVal val="#ppt_x"/>
                                          </p:val>
                                        </p:tav>
                                        <p:tav tm="100000">
                                          <p:val>
                                            <p:strVal val="#ppt_x"/>
                                          </p:val>
                                        </p:tav>
                                      </p:tavLst>
                                    </p:anim>
                                    <p:anim calcmode="lin" valueType="num">
                                      <p:cBhvr>
                                        <p:cTn id="106" dur="750" fill="hold"/>
                                        <p:tgtEl>
                                          <p:spTgt spid="44"/>
                                        </p:tgtEl>
                                        <p:attrNameLst>
                                          <p:attrName>ppt_y</p:attrName>
                                        </p:attrNameLst>
                                      </p:cBhvr>
                                      <p:tavLst>
                                        <p:tav tm="0">
                                          <p:val>
                                            <p:strVal val="#ppt_y+.1"/>
                                          </p:val>
                                        </p:tav>
                                        <p:tav tm="100000">
                                          <p:val>
                                            <p:strVal val="#ppt_y"/>
                                          </p:val>
                                        </p:tav>
                                      </p:tavLst>
                                    </p:anim>
                                  </p:childTnLst>
                                </p:cTn>
                              </p:par>
                            </p:childTnLst>
                          </p:cTn>
                        </p:par>
                        <p:par>
                          <p:cTn id="107" fill="hold">
                            <p:stCondLst>
                              <p:cond delay="750"/>
                            </p:stCondLst>
                            <p:childTnLst>
                              <p:par>
                                <p:cTn id="108" presetID="2" presetClass="entr" presetSubtype="2" decel="100000" fill="hold" grpId="0" nodeType="afterEffect">
                                  <p:stCondLst>
                                    <p:cond delay="0"/>
                                  </p:stCondLst>
                                  <p:iterate type="lt">
                                    <p:tmPct val="10000"/>
                                  </p:iterate>
                                  <p:childTnLst>
                                    <p:set>
                                      <p:cBhvr>
                                        <p:cTn id="109" dur="1" fill="hold">
                                          <p:stCondLst>
                                            <p:cond delay="0"/>
                                          </p:stCondLst>
                                        </p:cTn>
                                        <p:tgtEl>
                                          <p:spTgt spid="49">
                                            <p:txEl>
                                              <p:pRg st="0" end="0"/>
                                            </p:txEl>
                                          </p:spTgt>
                                        </p:tgtEl>
                                        <p:attrNameLst>
                                          <p:attrName>style.visibility</p:attrName>
                                        </p:attrNameLst>
                                      </p:cBhvr>
                                      <p:to>
                                        <p:strVal val="visible"/>
                                      </p:to>
                                    </p:set>
                                    <p:anim calcmode="lin" valueType="num">
                                      <p:cBhvr additive="base">
                                        <p:cTn id="110"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9" grpId="0"/>
      <p:bldP spid="29" grpId="0"/>
      <p:bldP spid="32" grpId="0"/>
      <p:bldP spid="47" grpId="0"/>
      <p:bldP spid="4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a:grpSpLocks/>
          </p:cNvGrpSpPr>
          <p:nvPr/>
        </p:nvGrpSpPr>
        <p:grpSpPr bwMode="auto">
          <a:xfrm>
            <a:off x="808038" y="3284538"/>
            <a:ext cx="9932987" cy="1928812"/>
            <a:chOff x="806609" y="3509755"/>
            <a:chExt cx="10343040" cy="2008187"/>
          </a:xfrm>
        </p:grpSpPr>
        <p:grpSp>
          <p:nvGrpSpPr>
            <p:cNvPr id="132115"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712" y="3641126"/>
                <a:ext cx="1786737"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sp>
            <p:nvSpPr>
              <p:cNvPr id="17" name="椭圆 28"/>
              <p:cNvSpPr/>
              <p:nvPr/>
            </p:nvSpPr>
            <p:spPr>
              <a:xfrm flipV="1">
                <a:off x="4190444" y="2752773"/>
                <a:ext cx="1786736"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sp>
            <p:nvSpPr>
              <p:cNvPr id="18" name="椭圆 28"/>
              <p:cNvSpPr/>
              <p:nvPr/>
            </p:nvSpPr>
            <p:spPr>
              <a:xfrm>
                <a:off x="5978683" y="3641126"/>
                <a:ext cx="1785234"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sp>
            <p:nvSpPr>
              <p:cNvPr id="19" name="椭圆 28"/>
              <p:cNvSpPr/>
              <p:nvPr/>
            </p:nvSpPr>
            <p:spPr>
              <a:xfrm flipV="1">
                <a:off x="7763917" y="2752773"/>
                <a:ext cx="1786736"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cxnSp>
            <p:nvCxnSpPr>
              <p:cNvPr id="20" name="直接连接符 19"/>
              <p:cNvCxnSpPr/>
              <p:nvPr/>
            </p:nvCxnSpPr>
            <p:spPr>
              <a:xfrm>
                <a:off x="9552156" y="3641126"/>
                <a:ext cx="112854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4132"/>
                <a:ext cx="112854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132116" name="chenying0907 3"/>
            <p:cNvGrpSpPr>
              <a:grpSpLocks/>
            </p:cNvGrpSpPr>
            <p:nvPr/>
          </p:nvGrpSpPr>
          <p:grpSpPr bwMode="auto">
            <a:xfrm>
              <a:off x="1999647" y="3520931"/>
              <a:ext cx="1997013" cy="1997011"/>
              <a:chOff x="2389188" y="2700655"/>
              <a:chExt cx="1815465" cy="1815465"/>
            </a:xfrm>
          </p:grpSpPr>
          <p:sp>
            <p:nvSpPr>
              <p:cNvPr id="14" name="矩形 13"/>
              <p:cNvSpPr/>
              <p:nvPr/>
            </p:nvSpPr>
            <p:spPr>
              <a:xfrm rot="16200000">
                <a:off x="2389712" y="2700901"/>
                <a:ext cx="1815107" cy="181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15" name="空心弧 14"/>
              <p:cNvSpPr/>
              <p:nvPr/>
            </p:nvSpPr>
            <p:spPr>
              <a:xfrm rot="19800000">
                <a:off x="2398616" y="2704018"/>
                <a:ext cx="1797298" cy="1797076"/>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nvGrpSpPr>
            <p:cNvPr id="132117" name="chenying0907 4"/>
            <p:cNvGrpSpPr>
              <a:grpSpLocks/>
            </p:cNvGrpSpPr>
            <p:nvPr/>
          </p:nvGrpSpPr>
          <p:grpSpPr bwMode="auto">
            <a:xfrm>
              <a:off x="3984039" y="3509755"/>
              <a:ext cx="1997013" cy="1997012"/>
              <a:chOff x="4166508" y="2732405"/>
              <a:chExt cx="1815465" cy="1815465"/>
            </a:xfrm>
          </p:grpSpPr>
          <p:sp>
            <p:nvSpPr>
              <p:cNvPr id="12" name="矩形 11"/>
              <p:cNvSpPr/>
              <p:nvPr/>
            </p:nvSpPr>
            <p:spPr>
              <a:xfrm rot="16200000">
                <a:off x="4166351" y="2732292"/>
                <a:ext cx="1815106" cy="181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13" name="空心弧 12"/>
              <p:cNvSpPr/>
              <p:nvPr/>
            </p:nvSpPr>
            <p:spPr>
              <a:xfrm>
                <a:off x="4178260" y="2745928"/>
                <a:ext cx="1797298" cy="1797075"/>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nvGrpSpPr>
            <p:cNvPr id="132118" name="chenying0907 5"/>
            <p:cNvGrpSpPr>
              <a:grpSpLocks/>
            </p:cNvGrpSpPr>
            <p:nvPr/>
          </p:nvGrpSpPr>
          <p:grpSpPr bwMode="auto">
            <a:xfrm>
              <a:off x="5973764" y="3518136"/>
              <a:ext cx="1997013" cy="1997012"/>
              <a:chOff x="5975350" y="2740024"/>
              <a:chExt cx="1815465" cy="1815465"/>
            </a:xfrm>
          </p:grpSpPr>
          <p:sp>
            <p:nvSpPr>
              <p:cNvPr id="10" name="矩形 9"/>
              <p:cNvSpPr/>
              <p:nvPr/>
            </p:nvSpPr>
            <p:spPr>
              <a:xfrm rot="14400000">
                <a:off x="5975674" y="2739804"/>
                <a:ext cx="1815106" cy="181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11" name="空心弧 10"/>
              <p:cNvSpPr/>
              <p:nvPr/>
            </p:nvSpPr>
            <p:spPr>
              <a:xfrm rot="19800000">
                <a:off x="5983074" y="2750436"/>
                <a:ext cx="1797298" cy="1797075"/>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nvGrpSpPr>
            <p:cNvPr id="132119" name="chenying0907 6"/>
            <p:cNvGrpSpPr>
              <a:grpSpLocks/>
            </p:cNvGrpSpPr>
            <p:nvPr/>
          </p:nvGrpSpPr>
          <p:grpSpPr bwMode="auto">
            <a:xfrm>
              <a:off x="7930612" y="3516740"/>
              <a:ext cx="1997013" cy="1997012"/>
              <a:chOff x="7754303" y="2738755"/>
              <a:chExt cx="1815465" cy="1815465"/>
            </a:xfrm>
          </p:grpSpPr>
          <p:sp>
            <p:nvSpPr>
              <p:cNvPr id="8" name="矩形 7"/>
              <p:cNvSpPr/>
              <p:nvPr/>
            </p:nvSpPr>
            <p:spPr>
              <a:xfrm rot="10800000">
                <a:off x="7754828" y="2738415"/>
                <a:ext cx="1815332" cy="181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9" name="空心弧 8"/>
              <p:cNvSpPr/>
              <p:nvPr/>
            </p:nvSpPr>
            <p:spPr>
              <a:xfrm>
                <a:off x="7760839" y="2745928"/>
                <a:ext cx="1795795" cy="1797075"/>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sp>
        <p:nvSpPr>
          <p:cNvPr id="70" name="矩形 69"/>
          <p:cNvSpPr>
            <a:spLocks noChangeArrowheads="1"/>
          </p:cNvSpPr>
          <p:nvPr/>
        </p:nvSpPr>
        <p:spPr bwMode="auto">
          <a:xfrm>
            <a:off x="1533525" y="1249363"/>
            <a:ext cx="3767138" cy="2030412"/>
          </a:xfrm>
          <a:prstGeom prst="rect">
            <a:avLst/>
          </a:prstGeom>
          <a:noFill/>
          <a:ln w="9525">
            <a:noFill/>
            <a:miter lim="800000"/>
            <a:headEnd/>
            <a:tailEnd/>
          </a:ln>
        </p:spPr>
        <p:txBody>
          <a:bodyPr>
            <a:spAutoFit/>
          </a:bodyPr>
          <a:lstStyle/>
          <a:p>
            <a:pPr defTabSz="912813"/>
            <a:r>
              <a:rPr kumimoji="0" lang="zh-TW" altLang="en-US" b="1">
                <a:solidFill>
                  <a:srgbClr val="262626"/>
                </a:solidFill>
                <a:latin typeface="微軟正黑體" pitchFamily="34" charset="-120"/>
                <a:ea typeface="微軟正黑體" pitchFamily="34" charset="-120"/>
              </a:rPr>
              <a:t>針對彈性學習節數部分，九年級依據所勾選九年一貫規範或新課綱規範來安排彈性學習節數的分配，如該年級選擇新課綱規範，則依四類規範規畫分配學習節數，</a:t>
            </a:r>
            <a:r>
              <a:rPr kumimoji="0" lang="zh-TW" altLang="en-US" b="1">
                <a:solidFill>
                  <a:srgbClr val="FF0000"/>
                </a:solidFill>
                <a:latin typeface="微軟正黑體" pitchFamily="34" charset="-120"/>
                <a:ea typeface="微軟正黑體" pitchFamily="34" charset="-120"/>
              </a:rPr>
              <a:t>如仍為九年一貫規範，則依原九年一貫彈性節數與方式安排</a:t>
            </a:r>
            <a:r>
              <a:rPr kumimoji="0" lang="zh-TW" altLang="en-US" b="1">
                <a:solidFill>
                  <a:srgbClr val="262626"/>
                </a:solidFill>
                <a:latin typeface="微軟正黑體" pitchFamily="34" charset="-120"/>
                <a:ea typeface="微軟正黑體" pitchFamily="34" charset="-120"/>
              </a:rPr>
              <a:t>。</a:t>
            </a:r>
          </a:p>
        </p:txBody>
      </p:sp>
      <p:sp>
        <p:nvSpPr>
          <p:cNvPr id="71" name="矩形 70">
            <a:hlinkClick r:id="rId2" action="ppaction://hlinkfile"/>
          </p:cNvPr>
          <p:cNvSpPr>
            <a:spLocks noChangeArrowheads="1"/>
          </p:cNvSpPr>
          <p:nvPr/>
        </p:nvSpPr>
        <p:spPr bwMode="auto">
          <a:xfrm>
            <a:off x="7650163" y="5276850"/>
            <a:ext cx="3255962" cy="369888"/>
          </a:xfrm>
          <a:prstGeom prst="rect">
            <a:avLst/>
          </a:prstGeom>
          <a:noFill/>
          <a:ln w="9525">
            <a:noFill/>
            <a:miter lim="800000"/>
            <a:headEnd/>
            <a:tailEnd/>
          </a:ln>
        </p:spPr>
        <p:txBody>
          <a:bodyPr>
            <a:spAutoFit/>
          </a:bodyPr>
          <a:lstStyle/>
          <a:p>
            <a:pPr defTabSz="912813"/>
            <a:r>
              <a:rPr kumimoji="0" lang="zh-TW" altLang="en-US" b="1">
                <a:solidFill>
                  <a:srgbClr val="262626"/>
                </a:solidFill>
                <a:latin typeface="微軟正黑體" pitchFamily="34" charset="-120"/>
                <a:ea typeface="微軟正黑體" pitchFamily="34" charset="-120"/>
              </a:rPr>
              <a:t>亦可</a:t>
            </a:r>
            <a:r>
              <a:rPr kumimoji="0" lang="zh-TW" altLang="en-US" b="1">
                <a:solidFill>
                  <a:srgbClr val="FF0000"/>
                </a:solidFill>
                <a:latin typeface="微軟正黑體" pitchFamily="34" charset="-120"/>
                <a:ea typeface="微軟正黑體" pitchFamily="34" charset="-120"/>
              </a:rPr>
              <a:t>同領域不分科來規劃節數</a:t>
            </a:r>
            <a:endParaRPr kumimoji="0" lang="zh-CN" altLang="en-US" b="1">
              <a:solidFill>
                <a:srgbClr val="FF0000"/>
              </a:solidFill>
              <a:latin typeface="微軟正黑體" pitchFamily="34" charset="-120"/>
              <a:ea typeface="微軟正黑體" pitchFamily="34" charset="-120"/>
            </a:endParaRPr>
          </a:p>
        </p:txBody>
      </p:sp>
      <p:grpSp>
        <p:nvGrpSpPr>
          <p:cNvPr id="22" name="chenying0907 21"/>
          <p:cNvGrpSpPr>
            <a:grpSpLocks/>
          </p:cNvGrpSpPr>
          <p:nvPr/>
        </p:nvGrpSpPr>
        <p:grpSpPr bwMode="auto">
          <a:xfrm>
            <a:off x="2297113" y="3462338"/>
            <a:ext cx="1322387" cy="1322387"/>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sz="4800">
                <a:solidFill>
                  <a:srgbClr val="FFFFFF"/>
                </a:solidFill>
                <a:latin typeface="Chelsea"/>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grpSp>
        <p:nvGrpSpPr>
          <p:cNvPr id="24" name="chenying0907 23"/>
          <p:cNvGrpSpPr>
            <a:grpSpLocks/>
          </p:cNvGrpSpPr>
          <p:nvPr/>
        </p:nvGrpSpPr>
        <p:grpSpPr bwMode="auto">
          <a:xfrm>
            <a:off x="4176713" y="3706813"/>
            <a:ext cx="1323975" cy="1322387"/>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grpSp>
        <p:nvGrpSpPr>
          <p:cNvPr id="25" name="chenying0907 24"/>
          <p:cNvGrpSpPr>
            <a:grpSpLocks/>
          </p:cNvGrpSpPr>
          <p:nvPr/>
        </p:nvGrpSpPr>
        <p:grpSpPr bwMode="auto">
          <a:xfrm>
            <a:off x="6064250" y="3495675"/>
            <a:ext cx="1322388" cy="1323975"/>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grpSp>
      <p:grpSp>
        <p:nvGrpSpPr>
          <p:cNvPr id="26" name="chenying0907 25"/>
          <p:cNvGrpSpPr>
            <a:grpSpLocks/>
          </p:cNvGrpSpPr>
          <p:nvPr/>
        </p:nvGrpSpPr>
        <p:grpSpPr bwMode="auto">
          <a:xfrm>
            <a:off x="7985125" y="3778250"/>
            <a:ext cx="1322388" cy="1322388"/>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sp>
        <p:nvSpPr>
          <p:cNvPr id="368" name="文本占位符 2"/>
          <p:cNvSpPr txBox="1">
            <a:spLocks/>
          </p:cNvSpPr>
          <p:nvPr/>
        </p:nvSpPr>
        <p:spPr bwMode="auto">
          <a:xfrm>
            <a:off x="663575" y="320675"/>
            <a:ext cx="10891838" cy="423863"/>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關於國中</a:t>
            </a:r>
            <a:r>
              <a:rPr kumimoji="0" lang="en-US" altLang="zh-CN" sz="3200" b="1">
                <a:solidFill>
                  <a:srgbClr val="005188"/>
                </a:solidFill>
                <a:latin typeface="微軟正黑體" pitchFamily="34" charset="-120"/>
                <a:ea typeface="微軟正黑體" pitchFamily="34" charset="-120"/>
              </a:rPr>
              <a:t>C3-1</a:t>
            </a:r>
            <a:r>
              <a:rPr kumimoji="0" lang="zh-TW" altLang="en-US" sz="3200" b="1">
                <a:solidFill>
                  <a:srgbClr val="005188"/>
                </a:solidFill>
                <a:latin typeface="微軟正黑體" pitchFamily="34" charset="-120"/>
                <a:ea typeface="微軟正黑體" pitchFamily="34" charset="-120"/>
              </a:rPr>
              <a:t>填寫所延伸問題</a:t>
            </a:r>
            <a:r>
              <a:rPr kumimoji="0" lang="en-US" altLang="zh-CN" sz="3200" b="1">
                <a:solidFill>
                  <a:srgbClr val="005188"/>
                </a:solidFill>
                <a:latin typeface="微軟正黑體" pitchFamily="34" charset="-120"/>
                <a:ea typeface="微軟正黑體" pitchFamily="34" charset="-120"/>
              </a:rPr>
              <a:t> </a:t>
            </a:r>
            <a:endParaRPr kumimoji="0" lang="zh-CN" altLang="en-US" sz="3200" b="1">
              <a:solidFill>
                <a:srgbClr val="005188"/>
              </a:solidFill>
              <a:latin typeface="微軟正黑體" pitchFamily="34" charset="-120"/>
              <a:ea typeface="微軟正黑體" pitchFamily="34" charset="-120"/>
            </a:endParaRPr>
          </a:p>
        </p:txBody>
      </p:sp>
      <p:sp>
        <p:nvSpPr>
          <p:cNvPr id="369" name="矩形 368">
            <a:hlinkClick r:id="rId2" action="ppaction://hlinkfile"/>
          </p:cNvPr>
          <p:cNvSpPr>
            <a:spLocks noChangeArrowheads="1"/>
          </p:cNvSpPr>
          <p:nvPr/>
        </p:nvSpPr>
        <p:spPr bwMode="auto">
          <a:xfrm>
            <a:off x="3273425" y="5233988"/>
            <a:ext cx="3408363" cy="1477962"/>
          </a:xfrm>
          <a:prstGeom prst="rect">
            <a:avLst/>
          </a:prstGeom>
          <a:noFill/>
          <a:ln w="9525">
            <a:noFill/>
            <a:miter lim="800000"/>
            <a:headEnd/>
            <a:tailEnd/>
          </a:ln>
        </p:spPr>
        <p:txBody>
          <a:bodyPr>
            <a:spAutoFit/>
          </a:bodyPr>
          <a:lstStyle/>
          <a:p>
            <a:pPr defTabSz="912813"/>
            <a:r>
              <a:rPr kumimoji="0" lang="zh-TW" altLang="en-US" b="1">
                <a:solidFill>
                  <a:srgbClr val="262626"/>
                </a:solidFill>
                <a:latin typeface="微軟正黑體" pitchFamily="34" charset="-120"/>
                <a:ea typeface="微軟正黑體" pitchFamily="34" charset="-120"/>
              </a:rPr>
              <a:t>每週僅實施</a:t>
            </a:r>
            <a:r>
              <a:rPr kumimoji="0" lang="en-US" altLang="zh-TW" b="1">
                <a:solidFill>
                  <a:srgbClr val="262626"/>
                </a:solidFill>
                <a:latin typeface="微軟正黑體" pitchFamily="34" charset="-120"/>
                <a:ea typeface="微軟正黑體" pitchFamily="34" charset="-120"/>
              </a:rPr>
              <a:t>1</a:t>
            </a:r>
            <a:r>
              <a:rPr kumimoji="0" lang="zh-TW" altLang="en-US" b="1">
                <a:solidFill>
                  <a:srgbClr val="262626"/>
                </a:solidFill>
                <a:latin typeface="微軟正黑體" pitchFamily="34" charset="-120"/>
                <a:ea typeface="微軟正黑體" pitchFamily="34" charset="-120"/>
              </a:rPr>
              <a:t>節課的領域</a:t>
            </a:r>
            <a:r>
              <a:rPr kumimoji="0" lang="en-US" altLang="zh-TW" b="1">
                <a:solidFill>
                  <a:srgbClr val="262626"/>
                </a:solidFill>
                <a:latin typeface="微軟正黑體" pitchFamily="34" charset="-120"/>
                <a:ea typeface="微軟正黑體" pitchFamily="34" charset="-120"/>
              </a:rPr>
              <a:t>/</a:t>
            </a:r>
            <a:r>
              <a:rPr kumimoji="0" lang="zh-TW" altLang="en-US" b="1">
                <a:solidFill>
                  <a:srgbClr val="262626"/>
                </a:solidFill>
                <a:latin typeface="微軟正黑體" pitchFamily="34" charset="-120"/>
                <a:ea typeface="微軟正黑體" pitchFamily="34" charset="-120"/>
              </a:rPr>
              <a:t>科目除了可以每週上課</a:t>
            </a:r>
            <a:r>
              <a:rPr kumimoji="0" lang="en-US" altLang="zh-TW" b="1">
                <a:solidFill>
                  <a:srgbClr val="262626"/>
                </a:solidFill>
                <a:latin typeface="微軟正黑體" pitchFamily="34" charset="-120"/>
                <a:ea typeface="微軟正黑體" pitchFamily="34" charset="-120"/>
              </a:rPr>
              <a:t>1</a:t>
            </a:r>
            <a:r>
              <a:rPr kumimoji="0" lang="zh-TW" altLang="en-US" b="1">
                <a:solidFill>
                  <a:srgbClr val="262626"/>
                </a:solidFill>
                <a:latin typeface="微軟正黑體" pitchFamily="34" charset="-120"/>
                <a:ea typeface="微軟正黑體" pitchFamily="34" charset="-120"/>
              </a:rPr>
              <a:t>節外，經學校課程發展委員會通過後，可以</a:t>
            </a:r>
            <a:r>
              <a:rPr kumimoji="0" lang="zh-TW" altLang="en-US" b="1">
                <a:solidFill>
                  <a:srgbClr val="FF0000"/>
                </a:solidFill>
                <a:latin typeface="微軟正黑體" pitchFamily="34" charset="-120"/>
                <a:ea typeface="微軟正黑體" pitchFamily="34" charset="-120"/>
              </a:rPr>
              <a:t>隔週上課</a:t>
            </a:r>
            <a:r>
              <a:rPr kumimoji="0" lang="en-US" altLang="zh-TW" b="1">
                <a:solidFill>
                  <a:srgbClr val="FF0000"/>
                </a:solidFill>
                <a:latin typeface="微軟正黑體" pitchFamily="34" charset="-120"/>
                <a:ea typeface="微軟正黑體" pitchFamily="34" charset="-120"/>
              </a:rPr>
              <a:t>2</a:t>
            </a:r>
            <a:r>
              <a:rPr kumimoji="0" lang="zh-TW" altLang="en-US" b="1">
                <a:solidFill>
                  <a:srgbClr val="FF0000"/>
                </a:solidFill>
                <a:latin typeface="微軟正黑體" pitchFamily="34" charset="-120"/>
                <a:ea typeface="微軟正黑體" pitchFamily="34" charset="-120"/>
              </a:rPr>
              <a:t>節、隔學期對開各</a:t>
            </a:r>
            <a:r>
              <a:rPr kumimoji="0" lang="en-US" altLang="zh-TW" b="1">
                <a:solidFill>
                  <a:srgbClr val="FF0000"/>
                </a:solidFill>
                <a:latin typeface="微軟正黑體" pitchFamily="34" charset="-120"/>
                <a:ea typeface="微軟正黑體" pitchFamily="34" charset="-120"/>
              </a:rPr>
              <a:t>2</a:t>
            </a:r>
            <a:r>
              <a:rPr kumimoji="0" lang="zh-TW" altLang="en-US" b="1">
                <a:solidFill>
                  <a:srgbClr val="FF0000"/>
                </a:solidFill>
                <a:latin typeface="微軟正黑體" pitchFamily="34" charset="-120"/>
                <a:ea typeface="微軟正黑體" pitchFamily="34" charset="-120"/>
              </a:rPr>
              <a:t>節課</a:t>
            </a:r>
            <a:r>
              <a:rPr kumimoji="0" lang="zh-TW" altLang="en-US" b="1">
                <a:solidFill>
                  <a:srgbClr val="262626"/>
                </a:solidFill>
                <a:latin typeface="微軟正黑體" pitchFamily="34" charset="-120"/>
                <a:ea typeface="微軟正黑體" pitchFamily="34" charset="-120"/>
              </a:rPr>
              <a:t>的方式彈性調整。 </a:t>
            </a:r>
            <a:endParaRPr kumimoji="0" lang="zh-CN" altLang="en-US" b="1">
              <a:solidFill>
                <a:srgbClr val="FF0000"/>
              </a:solidFill>
              <a:latin typeface="微軟正黑體" pitchFamily="34" charset="-120"/>
              <a:ea typeface="微軟正黑體" pitchFamily="34" charset="-120"/>
            </a:endParaRPr>
          </a:p>
        </p:txBody>
      </p:sp>
      <p:sp>
        <p:nvSpPr>
          <p:cNvPr id="370" name="矩形 369">
            <a:hlinkClick r:id="rId2" action="ppaction://hlinkfile"/>
          </p:cNvPr>
          <p:cNvSpPr>
            <a:spLocks noChangeArrowheads="1"/>
          </p:cNvSpPr>
          <p:nvPr/>
        </p:nvSpPr>
        <p:spPr bwMode="auto">
          <a:xfrm>
            <a:off x="5638800" y="1301750"/>
            <a:ext cx="5464175" cy="1755775"/>
          </a:xfrm>
          <a:prstGeom prst="rect">
            <a:avLst/>
          </a:prstGeom>
          <a:noFill/>
          <a:ln w="9525">
            <a:noFill/>
            <a:miter lim="800000"/>
            <a:headEnd/>
            <a:tailEnd/>
          </a:ln>
        </p:spPr>
        <p:txBody>
          <a:bodyPr>
            <a:spAutoFit/>
          </a:bodyPr>
          <a:lstStyle/>
          <a:p>
            <a:pPr defTabSz="912813"/>
            <a:r>
              <a:rPr kumimoji="0" lang="zh-TW" altLang="en-US" b="1">
                <a:solidFill>
                  <a:srgbClr val="262626"/>
                </a:solidFill>
                <a:latin typeface="微軟正黑體" pitchFamily="34" charset="-120"/>
                <a:ea typeface="微軟正黑體" pitchFamily="34" charset="-120"/>
              </a:rPr>
              <a:t>第四學習階段之</a:t>
            </a:r>
            <a:r>
              <a:rPr kumimoji="0" lang="zh-TW" altLang="en-US" b="1">
                <a:solidFill>
                  <a:srgbClr val="FF0000"/>
                </a:solidFill>
                <a:latin typeface="微軟正黑體" pitchFamily="34" charset="-120"/>
                <a:ea typeface="微軟正黑體" pitchFamily="34" charset="-120"/>
              </a:rPr>
              <a:t>自然科學、社會、藝術、綜合活動、健康與體育等領域</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均含數個科目</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除實施領域教學外</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經學校課程發展委員會通過後</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亦得實施</a:t>
            </a:r>
            <a:r>
              <a:rPr kumimoji="0" lang="zh-TW" altLang="en-US" b="1">
                <a:solidFill>
                  <a:srgbClr val="FF0000"/>
                </a:solidFill>
                <a:latin typeface="微軟正黑體" pitchFamily="34" charset="-120"/>
                <a:ea typeface="微軟正黑體" pitchFamily="34" charset="-120"/>
              </a:rPr>
              <a:t>分科</a:t>
            </a:r>
            <a:r>
              <a:rPr kumimoji="0" lang="zh-TW" altLang="en-US" b="1">
                <a:solidFill>
                  <a:srgbClr val="262626"/>
                </a:solidFill>
                <a:latin typeface="微軟正黑體" pitchFamily="34" charset="-120"/>
                <a:ea typeface="微軟正黑體" pitchFamily="34" charset="-120"/>
              </a:rPr>
              <a:t>教學</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同時可在不同年級彈性修習不同科目</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不必每個科目在每學期都修習</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以減少每學期所修習的科目數量，但領域學習總節數應維持</a:t>
            </a:r>
            <a:r>
              <a:rPr kumimoji="0" lang="zh-TW" altLang="en-US" b="1">
                <a:solidFill>
                  <a:srgbClr val="262626"/>
                </a:solidFill>
                <a:latin typeface="新細明體" charset="-120"/>
              </a:rPr>
              <a:t>，</a:t>
            </a:r>
            <a:r>
              <a:rPr kumimoji="0" lang="zh-TW" altLang="en-US" b="1">
                <a:solidFill>
                  <a:srgbClr val="262626"/>
                </a:solidFill>
                <a:latin typeface="微軟正黑體" pitchFamily="34" charset="-120"/>
                <a:ea typeface="微軟正黑體" pitchFamily="34" charset="-120"/>
              </a:rPr>
              <a:t>不得減少。 </a:t>
            </a:r>
            <a:endParaRPr kumimoji="0" lang="zh-CN" altLang="en-US" b="1">
              <a:solidFill>
                <a:srgbClr val="FF0000"/>
              </a:solidFill>
              <a:latin typeface="微軟正黑體" pitchFamily="34" charset="-120"/>
              <a:ea typeface="微軟正黑體" pitchFamily="34" charset="-12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2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2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2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2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9"/>
                                        </p:tgtEl>
                                        <p:attrNameLst>
                                          <p:attrName>style.visibility</p:attrName>
                                        </p:attrNameLst>
                                      </p:cBhvr>
                                      <p:to>
                                        <p:strVal val="visible"/>
                                      </p:to>
                                    </p:set>
                                    <p:animEffect transition="in" filter="wipe(down)">
                                      <p:cBhvr>
                                        <p:cTn id="47" dur="500"/>
                                        <p:tgtEl>
                                          <p:spTgt spid="36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70">
                                            <p:txEl>
                                              <p:pRg st="0" end="0"/>
                                            </p:txEl>
                                          </p:spTgt>
                                        </p:tgtEl>
                                        <p:attrNameLst>
                                          <p:attrName>style.visibility</p:attrName>
                                        </p:attrNameLst>
                                      </p:cBhvr>
                                      <p:to>
                                        <p:strVal val="visible"/>
                                      </p:to>
                                    </p:set>
                                    <p:animEffect transition="in" filter="circle(in)">
                                      <p:cBhvr>
                                        <p:cTn id="52" dur="2000"/>
                                        <p:tgtEl>
                                          <p:spTgt spid="37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0"/>
                                        </p:tgtEl>
                                        <p:attrNameLst>
                                          <p:attrName>style.visibility</p:attrName>
                                        </p:attrNameLst>
                                      </p:cBhvr>
                                      <p:to>
                                        <p:strVal val="visible"/>
                                      </p:to>
                                    </p:set>
                                    <p:anim calcmode="lin" valueType="num">
                                      <p:cBhvr additive="base">
                                        <p:cTn id="63" dur="500" fill="hold"/>
                                        <p:tgtEl>
                                          <p:spTgt spid="370"/>
                                        </p:tgtEl>
                                        <p:attrNameLst>
                                          <p:attrName>ppt_x</p:attrName>
                                        </p:attrNameLst>
                                      </p:cBhvr>
                                      <p:tavLst>
                                        <p:tav tm="0">
                                          <p:val>
                                            <p:strVal val="#ppt_x"/>
                                          </p:val>
                                        </p:tav>
                                        <p:tav tm="100000">
                                          <p:val>
                                            <p:strVal val="#ppt_x"/>
                                          </p:val>
                                        </p:tav>
                                      </p:tavLst>
                                    </p:anim>
                                    <p:anim calcmode="lin" valueType="num">
                                      <p:cBhvr additive="base">
                                        <p:cTn id="64"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p:bldP spid="3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1046163" y="252413"/>
            <a:ext cx="9107487" cy="423862"/>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關於各類型班別需分別填寫</a:t>
            </a:r>
            <a:r>
              <a:rPr kumimoji="0" lang="en-US" altLang="zh-TW" sz="3200" b="1">
                <a:solidFill>
                  <a:srgbClr val="005188"/>
                </a:solidFill>
                <a:latin typeface="微軟正黑體" pitchFamily="34" charset="-120"/>
                <a:ea typeface="微軟正黑體" pitchFamily="34" charset="-120"/>
              </a:rPr>
              <a:t>C</a:t>
            </a:r>
            <a:r>
              <a:rPr kumimoji="0" lang="en-US" altLang="zh-CN" sz="3200" b="1">
                <a:solidFill>
                  <a:srgbClr val="005188"/>
                </a:solidFill>
                <a:latin typeface="微軟正黑體" pitchFamily="34" charset="-120"/>
                <a:ea typeface="微軟正黑體" pitchFamily="34" charset="-120"/>
              </a:rPr>
              <a:t>3-1</a:t>
            </a:r>
            <a:endParaRPr kumimoji="0" lang="zh-CN" altLang="en-US" sz="3200" b="1">
              <a:solidFill>
                <a:srgbClr val="005188"/>
              </a:solidFill>
              <a:latin typeface="微軟正黑體" pitchFamily="34" charset="-120"/>
              <a:ea typeface="微軟正黑體" pitchFamily="34" charset="-120"/>
            </a:endParaRPr>
          </a:p>
        </p:txBody>
      </p:sp>
      <p:sp>
        <p:nvSpPr>
          <p:cNvPr id="8" name="矩形 7"/>
          <p:cNvSpPr/>
          <p:nvPr/>
        </p:nvSpPr>
        <p:spPr>
          <a:xfrm>
            <a:off x="1171575" y="1036638"/>
            <a:ext cx="8982075" cy="5991225"/>
          </a:xfrm>
          <a:prstGeom prst="rect">
            <a:avLst/>
          </a:prstGeom>
        </p:spPr>
        <p:txBody>
          <a:bodyPr>
            <a:spAutoFit/>
          </a:bodyPr>
          <a:lstStyle/>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各年級學習節數分配表</a:t>
            </a:r>
            <a:r>
              <a:rPr kumimoji="0"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國小普通班</a:t>
            </a:r>
            <a:r>
              <a:rPr kumimoji="0"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P44-49</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國小藝才班</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P50-53</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國小體育班</a:t>
            </a:r>
            <a:r>
              <a:rPr kumimoji="0"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P54-55</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國小特教學生</a:t>
            </a:r>
            <a:r>
              <a:rPr kumimoji="0"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kumimoji="0"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P56-61</a:t>
            </a:r>
            <a:endParaRPr kumimoji="0"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國中普通班</a:t>
            </a:r>
            <a:r>
              <a:rPr kumimoji="0"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P62-64</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kumimoji="0" lang="zh-TW" altLang="zh-TW" sz="2400"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美術</a:t>
            </a:r>
            <a:r>
              <a:rPr kumimoji="0"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P65-67</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kumimoji="0" lang="zh-TW" altLang="zh-TW" sz="2400"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音樂</a:t>
            </a:r>
            <a:r>
              <a:rPr kumimoji="0"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P68-70</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kumimoji="0" lang="zh-TW" altLang="en-US" sz="2400"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舞蹈</a:t>
            </a:r>
            <a:r>
              <a:rPr kumimoji="0"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kumimoji="0"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P71-73</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kumimoji="0" lang="zh-TW" altLang="en-US"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體育</a:t>
            </a:r>
            <a:r>
              <a:rPr kumimoji="0" lang="zh-TW"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班</a:t>
            </a:r>
            <a:r>
              <a:rPr kumimoji="0"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P74-76</a:t>
            </a:r>
          </a:p>
          <a:p>
            <a:pPr indent="-457189" defTabSz="914377" fontAlgn="auto">
              <a:lnSpc>
                <a:spcPts val="4000"/>
              </a:lnSpc>
              <a:spcBef>
                <a:spcPts val="0"/>
              </a:spcBef>
              <a:spcAft>
                <a:spcPts val="0"/>
              </a:spcAft>
              <a:defRPr/>
            </a:pPr>
            <a:r>
              <a:rPr kumimoji="0"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kumimoji="0"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kumimoji="0"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a:t>
            </a:r>
            <a:r>
              <a:rPr kumimoji="0" lang="zh-TW" altLang="en-US"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中</a:t>
            </a:r>
            <a:r>
              <a:rPr kumimoji="0"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特教學生</a:t>
            </a:r>
            <a:r>
              <a:rPr kumimoji="0"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kumimoji="0"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P77-79</a:t>
            </a:r>
            <a:endParaRPr kumimoji="0"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189" defTabSz="914377" fontAlgn="auto">
              <a:lnSpc>
                <a:spcPts val="4000"/>
              </a:lnSpc>
              <a:spcBef>
                <a:spcPts val="0"/>
              </a:spcBef>
              <a:spcAft>
                <a:spcPts val="0"/>
              </a:spcAft>
              <a:defRPr/>
            </a:pPr>
            <a:endParaRPr kumimoji="0" lang="en-US" altLang="zh-TW" sz="2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377" fontAlgn="auto">
              <a:lnSpc>
                <a:spcPts val="2000"/>
              </a:lnSpc>
              <a:spcBef>
                <a:spcPts val="0"/>
              </a:spcBef>
              <a:spcAft>
                <a:spcPts val="0"/>
              </a:spcAft>
              <a:defRPr/>
            </a:pPr>
            <a:endParaRPr kumimoji="0" lang="zh-TW" altLang="zh-TW"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873125" y="292100"/>
            <a:ext cx="9158288"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en-US" altLang="zh-TW" sz="3200" b="1">
                <a:solidFill>
                  <a:srgbClr val="005188"/>
                </a:solidFill>
                <a:latin typeface="微軟正黑體" pitchFamily="34" charset="-120"/>
                <a:ea typeface="微軟正黑體" pitchFamily="34" charset="-120"/>
              </a:rPr>
              <a:t>C3-1-2</a:t>
            </a:r>
            <a:r>
              <a:rPr kumimoji="0" lang="zh-TW" altLang="en-US" sz="3200" b="1">
                <a:solidFill>
                  <a:srgbClr val="005188"/>
                </a:solidFill>
                <a:latin typeface="微軟正黑體" pitchFamily="34" charset="-120"/>
                <a:ea typeface="微軟正黑體" pitchFamily="34" charset="-120"/>
              </a:rPr>
              <a:t>學習節數</a:t>
            </a:r>
            <a:r>
              <a:rPr kumimoji="0" lang="zh-TW" altLang="en-US" sz="3200" b="1">
                <a:solidFill>
                  <a:srgbClr val="FF0000"/>
                </a:solidFill>
                <a:latin typeface="微軟正黑體" pitchFamily="34" charset="-120"/>
                <a:ea typeface="微軟正黑體" pitchFamily="34" charset="-120"/>
              </a:rPr>
              <a:t>調整</a:t>
            </a:r>
            <a:r>
              <a:rPr kumimoji="0" lang="zh-TW" altLang="en-US" sz="3200" b="1">
                <a:solidFill>
                  <a:srgbClr val="005188"/>
                </a:solidFill>
                <a:latin typeface="微軟正黑體" pitchFamily="34" charset="-120"/>
                <a:ea typeface="微軟正黑體" pitchFamily="34" charset="-120"/>
              </a:rPr>
              <a:t>分配表</a:t>
            </a:r>
            <a:r>
              <a:rPr kumimoji="0" lang="en-US" altLang="zh-TW" sz="3200" b="1">
                <a:solidFill>
                  <a:srgbClr val="005188"/>
                </a:solidFill>
                <a:latin typeface="微軟正黑體" pitchFamily="34" charset="-120"/>
                <a:ea typeface="微軟正黑體" pitchFamily="34" charset="-120"/>
              </a:rPr>
              <a:t>(</a:t>
            </a:r>
            <a:r>
              <a:rPr kumimoji="0" lang="zh-TW" altLang="en-US" sz="3200" b="1">
                <a:solidFill>
                  <a:srgbClr val="005188"/>
                </a:solidFill>
                <a:latin typeface="微軟正黑體" pitchFamily="34" charset="-120"/>
                <a:ea typeface="微軟正黑體" pitchFamily="34" charset="-120"/>
              </a:rPr>
              <a:t>藝術才能班及體育班</a:t>
            </a:r>
            <a:r>
              <a:rPr kumimoji="0" lang="en-US" altLang="zh-TW" sz="3200" b="1">
                <a:solidFill>
                  <a:srgbClr val="005188"/>
                </a:solidFill>
                <a:latin typeface="微軟正黑體" pitchFamily="34" charset="-120"/>
                <a:ea typeface="微軟正黑體" pitchFamily="34" charset="-120"/>
              </a:rPr>
              <a:t>)</a:t>
            </a:r>
            <a:endParaRPr kumimoji="0" lang="zh-CN" altLang="en-US" sz="3200" b="1">
              <a:solidFill>
                <a:srgbClr val="005188"/>
              </a:solidFill>
              <a:latin typeface="微軟正黑體" pitchFamily="34" charset="-120"/>
              <a:ea typeface="微軟正黑體" pitchFamily="34" charset="-120"/>
            </a:endParaRPr>
          </a:p>
        </p:txBody>
      </p:sp>
      <p:sp>
        <p:nvSpPr>
          <p:cNvPr id="10" name="矩形 9"/>
          <p:cNvSpPr/>
          <p:nvPr/>
        </p:nvSpPr>
        <p:spPr>
          <a:xfrm>
            <a:off x="287338" y="912813"/>
            <a:ext cx="11515725" cy="5480050"/>
          </a:xfrm>
          <a:prstGeom prst="rect">
            <a:avLst/>
          </a:prstGeom>
          <a:noFill/>
        </p:spPr>
        <p:txBody>
          <a:bodyPr lIns="68580" tIns="34291" rIns="68580" bIns="34291">
            <a:spAutoFit/>
          </a:bodyPr>
          <a:lstStyle/>
          <a:p>
            <a:pPr defTabSz="912813">
              <a:lnSpc>
                <a:spcPts val="4263"/>
              </a:lnSpc>
            </a:pPr>
            <a:r>
              <a:rPr kumimoji="0" lang="zh-TW" altLang="en-US" sz="2400">
                <a:solidFill>
                  <a:srgbClr val="005188"/>
                </a:solidFill>
                <a:latin typeface="微軟正黑體" pitchFamily="34" charset="-120"/>
                <a:ea typeface="微軟正黑體" pitchFamily="34" charset="-120"/>
              </a:rPr>
              <a:t>      </a:t>
            </a:r>
            <a:r>
              <a:rPr kumimoji="0" lang="en-US" altLang="zh-TW" sz="2600">
                <a:solidFill>
                  <a:srgbClr val="002060"/>
                </a:solidFill>
                <a:latin typeface="微軟正黑體" pitchFamily="34" charset="-120"/>
                <a:ea typeface="微軟正黑體" pitchFamily="34" charset="-120"/>
              </a:rPr>
              <a:t>●C3-1-2</a:t>
            </a:r>
            <a:r>
              <a:rPr kumimoji="0" lang="zh-TW" altLang="zh-TW" sz="2600">
                <a:solidFill>
                  <a:srgbClr val="002060"/>
                </a:solidFill>
                <a:latin typeface="微軟正黑體" pitchFamily="34" charset="-120"/>
                <a:ea typeface="微軟正黑體" pitchFamily="34" charset="-120"/>
              </a:rPr>
              <a:t>學習節數調整分配表</a:t>
            </a:r>
            <a:r>
              <a:rPr kumimoji="0" lang="en-US" altLang="zh-TW" sz="2600">
                <a:solidFill>
                  <a:srgbClr val="002060"/>
                </a:solidFill>
                <a:latin typeface="微軟正黑體" pitchFamily="34" charset="-120"/>
                <a:ea typeface="微軟正黑體" pitchFamily="34" charset="-120"/>
              </a:rPr>
              <a:t>(</a:t>
            </a:r>
            <a:r>
              <a:rPr kumimoji="0" lang="zh-TW" altLang="zh-TW" sz="2600">
                <a:solidFill>
                  <a:srgbClr val="002060"/>
                </a:solidFill>
                <a:latin typeface="微軟正黑體" pitchFamily="34" charset="-120"/>
                <a:ea typeface="微軟正黑體" pitchFamily="34" charset="-120"/>
              </a:rPr>
              <a:t>國小體育班及藝術才能班</a:t>
            </a:r>
            <a:r>
              <a:rPr kumimoji="0" lang="en-US" altLang="zh-TW" sz="2600">
                <a:solidFill>
                  <a:srgbClr val="002060"/>
                </a:solidFill>
                <a:latin typeface="微軟正黑體" pitchFamily="34" charset="-120"/>
                <a:ea typeface="微軟正黑體" pitchFamily="34" charset="-120"/>
              </a:rPr>
              <a:t>) </a:t>
            </a:r>
            <a:r>
              <a:rPr kumimoji="0" lang="en-US" altLang="zh-TW" sz="2600" b="1">
                <a:solidFill>
                  <a:srgbClr val="FF0000"/>
                </a:solidFill>
                <a:latin typeface="微軟正黑體" pitchFamily="34" charset="-120"/>
                <a:ea typeface="微軟正黑體" pitchFamily="34" charset="-120"/>
              </a:rPr>
              <a:t>P82</a:t>
            </a:r>
            <a:endParaRPr kumimoji="0" lang="zh-TW" altLang="zh-TW" sz="2600" b="1">
              <a:solidFill>
                <a:srgbClr val="FF0000"/>
              </a:solidFill>
              <a:latin typeface="微軟正黑體" pitchFamily="34" charset="-120"/>
              <a:ea typeface="微軟正黑體" pitchFamily="34" charset="-120"/>
              <a:cs typeface="Times New Roman" pitchFamily="18" charset="0"/>
            </a:endParaRPr>
          </a:p>
          <a:p>
            <a:pPr defTabSz="912813">
              <a:lnSpc>
                <a:spcPts val="4263"/>
              </a:lnSpc>
            </a:pPr>
            <a:r>
              <a:rPr kumimoji="0" lang="zh-TW" altLang="en-US" sz="2600">
                <a:solidFill>
                  <a:srgbClr val="002060"/>
                </a:solidFill>
                <a:latin typeface="微軟正黑體" pitchFamily="34" charset="-120"/>
                <a:ea typeface="微軟正黑體" pitchFamily="34" charset="-120"/>
              </a:rPr>
              <a:t>     </a:t>
            </a:r>
            <a:r>
              <a:rPr kumimoji="0" lang="en-US" altLang="zh-TW" sz="2600">
                <a:solidFill>
                  <a:srgbClr val="002060"/>
                </a:solidFill>
                <a:latin typeface="微軟正黑體" pitchFamily="34" charset="-120"/>
                <a:ea typeface="微軟正黑體" pitchFamily="34" charset="-120"/>
              </a:rPr>
              <a:t>●C3-1-2</a:t>
            </a:r>
            <a:r>
              <a:rPr kumimoji="0" lang="zh-TW" altLang="zh-TW" sz="2600">
                <a:solidFill>
                  <a:srgbClr val="002060"/>
                </a:solidFill>
                <a:latin typeface="微軟正黑體" pitchFamily="34" charset="-120"/>
                <a:ea typeface="微軟正黑體" pitchFamily="34" charset="-120"/>
              </a:rPr>
              <a:t>學習節數調整分配表</a:t>
            </a:r>
            <a:r>
              <a:rPr kumimoji="0" lang="en-US" altLang="zh-TW" sz="2600">
                <a:solidFill>
                  <a:srgbClr val="002060"/>
                </a:solidFill>
                <a:latin typeface="微軟正黑體" pitchFamily="34" charset="-120"/>
                <a:ea typeface="微軟正黑體" pitchFamily="34" charset="-120"/>
              </a:rPr>
              <a:t>(</a:t>
            </a:r>
            <a:r>
              <a:rPr kumimoji="0" lang="zh-TW" altLang="zh-TW" sz="2600">
                <a:solidFill>
                  <a:srgbClr val="002060"/>
                </a:solidFill>
                <a:latin typeface="微軟正黑體" pitchFamily="34" charset="-120"/>
                <a:ea typeface="微軟正黑體" pitchFamily="34" charset="-120"/>
              </a:rPr>
              <a:t>國中體育班及藝術才能班</a:t>
            </a:r>
            <a:r>
              <a:rPr kumimoji="0" lang="en-US" altLang="zh-TW" sz="2600">
                <a:solidFill>
                  <a:srgbClr val="002060"/>
                </a:solidFill>
                <a:latin typeface="微軟正黑體" pitchFamily="34" charset="-120"/>
                <a:ea typeface="微軟正黑體" pitchFamily="34" charset="-120"/>
              </a:rPr>
              <a:t>-</a:t>
            </a:r>
            <a:r>
              <a:rPr kumimoji="0" lang="zh-TW" altLang="zh-TW" sz="2600">
                <a:solidFill>
                  <a:srgbClr val="002060"/>
                </a:solidFill>
                <a:latin typeface="微軟正黑體" pitchFamily="34" charset="-120"/>
                <a:ea typeface="微軟正黑體" pitchFamily="34" charset="-120"/>
              </a:rPr>
              <a:t>九貫版</a:t>
            </a:r>
            <a:r>
              <a:rPr kumimoji="0" lang="en-US" altLang="zh-TW" sz="2600">
                <a:solidFill>
                  <a:srgbClr val="002060"/>
                </a:solidFill>
                <a:latin typeface="微軟正黑體" pitchFamily="34" charset="-120"/>
                <a:ea typeface="微軟正黑體" pitchFamily="34" charset="-120"/>
              </a:rPr>
              <a:t>) </a:t>
            </a:r>
            <a:r>
              <a:rPr kumimoji="0" lang="en-US" altLang="zh-TW" sz="2600" b="1">
                <a:solidFill>
                  <a:srgbClr val="FF0000"/>
                </a:solidFill>
                <a:latin typeface="微軟正黑體" pitchFamily="34" charset="-120"/>
                <a:ea typeface="微軟正黑體" pitchFamily="34" charset="-120"/>
              </a:rPr>
              <a:t>P83</a:t>
            </a:r>
          </a:p>
          <a:p>
            <a:pPr defTabSz="912813">
              <a:lnSpc>
                <a:spcPts val="4263"/>
              </a:lnSpc>
            </a:pPr>
            <a:r>
              <a:rPr kumimoji="0" lang="zh-TW" altLang="en-US" sz="2600" b="1">
                <a:solidFill>
                  <a:srgbClr val="FF0000"/>
                </a:solidFill>
                <a:latin typeface="微軟正黑體" pitchFamily="34" charset="-120"/>
                <a:ea typeface="微軟正黑體" pitchFamily="34" charset="-120"/>
              </a:rPr>
              <a:t>        </a:t>
            </a:r>
            <a:r>
              <a:rPr kumimoji="0" lang="zh-TW" altLang="en-US" sz="2600" b="1">
                <a:solidFill>
                  <a:srgbClr val="00B050"/>
                </a:solidFill>
                <a:latin typeface="微軟正黑體" pitchFamily="34" charset="-120"/>
                <a:ea typeface="微軟正黑體" pitchFamily="34" charset="-120"/>
              </a:rPr>
              <a:t> </a:t>
            </a:r>
            <a:r>
              <a:rPr kumimoji="0" lang="zh-TW" altLang="en-US" sz="2600" b="1">
                <a:solidFill>
                  <a:srgbClr val="00B050"/>
                </a:solidFill>
                <a:latin typeface="微軟正黑體" pitchFamily="34" charset="-120"/>
                <a:ea typeface="微軟正黑體" pitchFamily="34" charset="-120"/>
                <a:sym typeface="Wingdings 3" pitchFamily="18" charset="2"/>
              </a:rPr>
              <a:t></a:t>
            </a:r>
            <a:r>
              <a:rPr kumimoji="0" lang="zh-TW" altLang="en-US" sz="2600" b="1">
                <a:solidFill>
                  <a:srgbClr val="00B050"/>
                </a:solidFill>
                <a:latin typeface="微軟正黑體" pitchFamily="34" charset="-120"/>
                <a:ea typeface="微軟正黑體" pitchFamily="34" charset="-120"/>
              </a:rPr>
              <a:t>九年級</a:t>
            </a:r>
            <a:endParaRPr kumimoji="0" lang="en-US" altLang="zh-TW" sz="2600" b="1">
              <a:solidFill>
                <a:srgbClr val="FF0000"/>
              </a:solidFill>
              <a:latin typeface="微軟正黑體" pitchFamily="34" charset="-120"/>
              <a:ea typeface="微軟正黑體" pitchFamily="34" charset="-120"/>
            </a:endParaRPr>
          </a:p>
          <a:p>
            <a:pPr defTabSz="912813">
              <a:lnSpc>
                <a:spcPts val="4263"/>
              </a:lnSpc>
            </a:pPr>
            <a:r>
              <a:rPr kumimoji="0" lang="zh-TW" altLang="en-US" sz="2600" b="1">
                <a:solidFill>
                  <a:srgbClr val="FF0000"/>
                </a:solidFill>
                <a:latin typeface="微軟正黑體" pitchFamily="34" charset="-120"/>
                <a:ea typeface="微軟正黑體" pitchFamily="34" charset="-120"/>
              </a:rPr>
              <a:t>     </a:t>
            </a:r>
            <a:r>
              <a:rPr kumimoji="0" lang="en-US" altLang="zh-TW" sz="2600">
                <a:solidFill>
                  <a:srgbClr val="002060"/>
                </a:solidFill>
                <a:latin typeface="微軟正黑體" pitchFamily="34" charset="-120"/>
                <a:ea typeface="微軟正黑體" pitchFamily="34" charset="-120"/>
              </a:rPr>
              <a:t>●C3-1-2</a:t>
            </a:r>
            <a:r>
              <a:rPr kumimoji="0" lang="zh-TW" altLang="zh-TW" sz="2600">
                <a:solidFill>
                  <a:srgbClr val="002060"/>
                </a:solidFill>
                <a:latin typeface="微軟正黑體" pitchFamily="34" charset="-120"/>
                <a:ea typeface="微軟正黑體" pitchFamily="34" charset="-120"/>
              </a:rPr>
              <a:t>學習節數調整分配表</a:t>
            </a:r>
            <a:r>
              <a:rPr kumimoji="0" lang="en-US" altLang="zh-TW" sz="2600">
                <a:solidFill>
                  <a:srgbClr val="002060"/>
                </a:solidFill>
                <a:latin typeface="微軟正黑體" pitchFamily="34" charset="-120"/>
                <a:ea typeface="微軟正黑體" pitchFamily="34" charset="-120"/>
              </a:rPr>
              <a:t>(</a:t>
            </a:r>
            <a:r>
              <a:rPr kumimoji="0" lang="zh-TW" altLang="zh-TW" sz="2600">
                <a:solidFill>
                  <a:srgbClr val="002060"/>
                </a:solidFill>
                <a:latin typeface="微軟正黑體" pitchFamily="34" charset="-120"/>
                <a:ea typeface="微軟正黑體" pitchFamily="34" charset="-120"/>
              </a:rPr>
              <a:t>國中藝術才能班</a:t>
            </a:r>
            <a:r>
              <a:rPr kumimoji="0" lang="en-US" altLang="zh-TW" sz="2600">
                <a:solidFill>
                  <a:srgbClr val="002060"/>
                </a:solidFill>
                <a:latin typeface="微軟正黑體" pitchFamily="34" charset="-120"/>
                <a:ea typeface="微軟正黑體" pitchFamily="34" charset="-120"/>
              </a:rPr>
              <a:t>-</a:t>
            </a:r>
            <a:r>
              <a:rPr kumimoji="0" lang="zh-TW" altLang="zh-TW" sz="2600">
                <a:solidFill>
                  <a:srgbClr val="002060"/>
                </a:solidFill>
                <a:latin typeface="微軟正黑體" pitchFamily="34" charset="-120"/>
                <a:ea typeface="微軟正黑體" pitchFamily="34" charset="-120"/>
              </a:rPr>
              <a:t>新課綱版</a:t>
            </a:r>
            <a:r>
              <a:rPr kumimoji="0" lang="en-US" altLang="zh-TW" sz="2600">
                <a:solidFill>
                  <a:srgbClr val="002060"/>
                </a:solidFill>
                <a:latin typeface="微軟正黑體" pitchFamily="34" charset="-120"/>
                <a:ea typeface="微軟正黑體" pitchFamily="34" charset="-120"/>
              </a:rPr>
              <a:t>) </a:t>
            </a:r>
            <a:r>
              <a:rPr kumimoji="0" lang="en-US" altLang="zh-TW" sz="2600" b="1">
                <a:solidFill>
                  <a:srgbClr val="FF0000"/>
                </a:solidFill>
                <a:latin typeface="微軟正黑體" pitchFamily="34" charset="-120"/>
                <a:ea typeface="微軟正黑體" pitchFamily="34" charset="-120"/>
              </a:rPr>
              <a:t>P84</a:t>
            </a:r>
            <a:r>
              <a:rPr kumimoji="0" lang="zh-TW" altLang="en-US" sz="2600">
                <a:solidFill>
                  <a:srgbClr val="002060"/>
                </a:solidFill>
                <a:latin typeface="微軟正黑體" pitchFamily="34" charset="-120"/>
                <a:ea typeface="微軟正黑體" pitchFamily="34" charset="-120"/>
              </a:rPr>
              <a:t> </a:t>
            </a:r>
            <a:endParaRPr kumimoji="0" lang="en-US" altLang="zh-TW" sz="2600">
              <a:solidFill>
                <a:srgbClr val="002060"/>
              </a:solidFill>
              <a:latin typeface="微軟正黑體" pitchFamily="34" charset="-120"/>
              <a:ea typeface="微軟正黑體" pitchFamily="34" charset="-120"/>
            </a:endParaRPr>
          </a:p>
          <a:p>
            <a:pPr defTabSz="912813">
              <a:lnSpc>
                <a:spcPts val="4263"/>
              </a:lnSpc>
            </a:pPr>
            <a:r>
              <a:rPr kumimoji="0" lang="zh-TW" altLang="en-US" sz="2600">
                <a:solidFill>
                  <a:srgbClr val="002060"/>
                </a:solidFill>
                <a:latin typeface="微軟正黑體" pitchFamily="34" charset="-120"/>
                <a:ea typeface="微軟正黑體" pitchFamily="34" charset="-120"/>
              </a:rPr>
              <a:t>        </a:t>
            </a:r>
            <a:r>
              <a:rPr kumimoji="0" lang="en-US" altLang="zh-TW" sz="2600">
                <a:solidFill>
                  <a:srgbClr val="002060"/>
                </a:solidFill>
                <a:latin typeface="微軟正黑體" pitchFamily="34" charset="-120"/>
                <a:ea typeface="微軟正黑體" pitchFamily="34" charset="-120"/>
              </a:rPr>
              <a:t>(</a:t>
            </a:r>
            <a:r>
              <a:rPr kumimoji="0" lang="zh-TW" altLang="en-US" sz="2600">
                <a:solidFill>
                  <a:srgbClr val="002060"/>
                </a:solidFill>
                <a:latin typeface="微軟正黑體" pitchFamily="34" charset="-120"/>
                <a:ea typeface="微軟正黑體" pitchFamily="34" charset="-120"/>
              </a:rPr>
              <a:t>美術班</a:t>
            </a:r>
            <a:r>
              <a:rPr kumimoji="0" lang="zh-TW" altLang="en-US" sz="2600">
                <a:solidFill>
                  <a:srgbClr val="002060"/>
                </a:solidFill>
                <a:latin typeface="新細明體" charset="-120"/>
                <a:cs typeface="Times New Roman" pitchFamily="18" charset="0"/>
              </a:rPr>
              <a:t>、</a:t>
            </a:r>
            <a:r>
              <a:rPr kumimoji="0" lang="zh-TW" altLang="en-US" sz="2600">
                <a:solidFill>
                  <a:srgbClr val="002060"/>
                </a:solidFill>
                <a:latin typeface="微軟正黑體" pitchFamily="34" charset="-120"/>
                <a:ea typeface="微軟正黑體" pitchFamily="34" charset="-120"/>
              </a:rPr>
              <a:t>音樂班</a:t>
            </a:r>
            <a:r>
              <a:rPr kumimoji="0" lang="zh-TW" altLang="en-US" sz="2600">
                <a:solidFill>
                  <a:srgbClr val="002060"/>
                </a:solidFill>
                <a:latin typeface="新細明體" charset="-120"/>
                <a:cs typeface="Times New Roman" pitchFamily="18" charset="0"/>
              </a:rPr>
              <a:t>、</a:t>
            </a:r>
            <a:r>
              <a:rPr kumimoji="0" lang="zh-TW" altLang="en-US" sz="2600">
                <a:solidFill>
                  <a:srgbClr val="002060"/>
                </a:solidFill>
                <a:latin typeface="微軟正黑體" pitchFamily="34" charset="-120"/>
                <a:ea typeface="微軟正黑體" pitchFamily="34" charset="-120"/>
              </a:rPr>
              <a:t>舞蹈班</a:t>
            </a:r>
            <a:r>
              <a:rPr kumimoji="0" lang="en-US" altLang="zh-TW" sz="2600">
                <a:solidFill>
                  <a:srgbClr val="00B050"/>
                </a:solidFill>
                <a:latin typeface="微軟正黑體" pitchFamily="34" charset="-120"/>
                <a:ea typeface="微軟正黑體" pitchFamily="34" charset="-120"/>
              </a:rPr>
              <a:t>) </a:t>
            </a:r>
            <a:r>
              <a:rPr kumimoji="0" lang="zh-TW" altLang="en-US" sz="2600" b="1">
                <a:solidFill>
                  <a:srgbClr val="00B050"/>
                </a:solidFill>
                <a:latin typeface="微軟正黑體" pitchFamily="34" charset="-120"/>
                <a:ea typeface="微軟正黑體" pitchFamily="34" charset="-120"/>
                <a:sym typeface="Wingdings 3" pitchFamily="18" charset="2"/>
              </a:rPr>
              <a:t></a:t>
            </a:r>
            <a:r>
              <a:rPr kumimoji="0" lang="zh-TW" altLang="en-US" sz="2600" b="1">
                <a:solidFill>
                  <a:srgbClr val="00B050"/>
                </a:solidFill>
                <a:latin typeface="微軟正黑體" pitchFamily="34" charset="-120"/>
                <a:ea typeface="微軟正黑體" pitchFamily="34" charset="-120"/>
              </a:rPr>
              <a:t>七、八年級</a:t>
            </a:r>
            <a:endParaRPr kumimoji="0" lang="en-US" altLang="zh-TW" sz="2600">
              <a:solidFill>
                <a:srgbClr val="00B050"/>
              </a:solidFill>
              <a:latin typeface="微軟正黑體" pitchFamily="34" charset="-120"/>
              <a:ea typeface="微軟正黑體" pitchFamily="34" charset="-120"/>
            </a:endParaRPr>
          </a:p>
          <a:p>
            <a:pPr defTabSz="912813">
              <a:lnSpc>
                <a:spcPts val="4263"/>
              </a:lnSpc>
            </a:pPr>
            <a:r>
              <a:rPr kumimoji="0" lang="zh-TW" altLang="en-US" sz="2600">
                <a:solidFill>
                  <a:srgbClr val="002060"/>
                </a:solidFill>
                <a:latin typeface="微軟正黑體" pitchFamily="34" charset="-120"/>
                <a:ea typeface="微軟正黑體" pitchFamily="34" charset="-120"/>
              </a:rPr>
              <a:t>     </a:t>
            </a:r>
            <a:r>
              <a:rPr kumimoji="0" lang="en-US" altLang="zh-TW" sz="2600">
                <a:solidFill>
                  <a:srgbClr val="002060"/>
                </a:solidFill>
                <a:latin typeface="微軟正黑體" pitchFamily="34" charset="-120"/>
                <a:ea typeface="微軟正黑體" pitchFamily="34" charset="-120"/>
              </a:rPr>
              <a:t>●C3-1-2</a:t>
            </a:r>
            <a:r>
              <a:rPr kumimoji="0" lang="zh-TW" altLang="zh-TW" sz="2600">
                <a:solidFill>
                  <a:srgbClr val="002060"/>
                </a:solidFill>
                <a:latin typeface="微軟正黑體" pitchFamily="34" charset="-120"/>
                <a:ea typeface="微軟正黑體" pitchFamily="34" charset="-120"/>
              </a:rPr>
              <a:t>學習節數調整分配表</a:t>
            </a:r>
            <a:r>
              <a:rPr kumimoji="0" lang="en-US" altLang="zh-TW" sz="2600">
                <a:solidFill>
                  <a:srgbClr val="002060"/>
                </a:solidFill>
                <a:latin typeface="微軟正黑體" pitchFamily="34" charset="-120"/>
                <a:ea typeface="微軟正黑體" pitchFamily="34" charset="-120"/>
              </a:rPr>
              <a:t>(</a:t>
            </a:r>
            <a:r>
              <a:rPr kumimoji="0" lang="zh-TW" altLang="zh-TW" sz="2600">
                <a:solidFill>
                  <a:srgbClr val="002060"/>
                </a:solidFill>
                <a:latin typeface="微軟正黑體" pitchFamily="34" charset="-120"/>
                <a:ea typeface="微軟正黑體" pitchFamily="34" charset="-120"/>
              </a:rPr>
              <a:t>國中體育班</a:t>
            </a:r>
            <a:r>
              <a:rPr kumimoji="0" lang="en-US" altLang="zh-TW" sz="2600">
                <a:solidFill>
                  <a:srgbClr val="002060"/>
                </a:solidFill>
                <a:latin typeface="微軟正黑體" pitchFamily="34" charset="-120"/>
                <a:ea typeface="微軟正黑體" pitchFamily="34" charset="-120"/>
              </a:rPr>
              <a:t>-</a:t>
            </a:r>
            <a:r>
              <a:rPr kumimoji="0" lang="zh-TW" altLang="zh-TW" sz="2600">
                <a:solidFill>
                  <a:srgbClr val="002060"/>
                </a:solidFill>
                <a:latin typeface="微軟正黑體" pitchFamily="34" charset="-120"/>
                <a:ea typeface="微軟正黑體" pitchFamily="34" charset="-120"/>
              </a:rPr>
              <a:t>新課綱版</a:t>
            </a:r>
            <a:r>
              <a:rPr kumimoji="0" lang="en-US" altLang="zh-TW" sz="2600">
                <a:solidFill>
                  <a:srgbClr val="002060"/>
                </a:solidFill>
                <a:latin typeface="微軟正黑體" pitchFamily="34" charset="-120"/>
                <a:ea typeface="微軟正黑體" pitchFamily="34" charset="-120"/>
              </a:rPr>
              <a:t>) </a:t>
            </a:r>
            <a:r>
              <a:rPr kumimoji="0" lang="en-US" altLang="zh-TW" sz="2600" b="1">
                <a:solidFill>
                  <a:srgbClr val="FF0000"/>
                </a:solidFill>
                <a:latin typeface="微軟正黑體" pitchFamily="34" charset="-120"/>
                <a:ea typeface="微軟正黑體" pitchFamily="34" charset="-120"/>
              </a:rPr>
              <a:t>P87</a:t>
            </a:r>
            <a:r>
              <a:rPr kumimoji="0" lang="zh-TW" altLang="en-US" sz="2600" b="1">
                <a:solidFill>
                  <a:srgbClr val="00B050"/>
                </a:solidFill>
                <a:latin typeface="微軟正黑體" pitchFamily="34" charset="-120"/>
                <a:ea typeface="微軟正黑體" pitchFamily="34" charset="-120"/>
              </a:rPr>
              <a:t> </a:t>
            </a:r>
            <a:r>
              <a:rPr kumimoji="0" lang="zh-TW" altLang="en-US" sz="2600" b="1">
                <a:solidFill>
                  <a:srgbClr val="00B050"/>
                </a:solidFill>
                <a:latin typeface="微軟正黑體" pitchFamily="34" charset="-120"/>
                <a:ea typeface="微軟正黑體" pitchFamily="34" charset="-120"/>
                <a:sym typeface="Wingdings 3" pitchFamily="18" charset="2"/>
              </a:rPr>
              <a:t></a:t>
            </a:r>
            <a:r>
              <a:rPr kumimoji="0" lang="zh-TW" altLang="en-US" sz="2600" b="1">
                <a:solidFill>
                  <a:srgbClr val="00B050"/>
                </a:solidFill>
                <a:latin typeface="微軟正黑體" pitchFamily="34" charset="-120"/>
                <a:ea typeface="微軟正黑體" pitchFamily="34" charset="-120"/>
              </a:rPr>
              <a:t>七、八年級</a:t>
            </a:r>
            <a:endParaRPr kumimoji="0" lang="en-US" altLang="zh-TW" sz="2600">
              <a:solidFill>
                <a:srgbClr val="00B050"/>
              </a:solidFill>
              <a:latin typeface="微軟正黑體" pitchFamily="34" charset="-120"/>
              <a:ea typeface="微軟正黑體" pitchFamily="34" charset="-120"/>
            </a:endParaRPr>
          </a:p>
          <a:p>
            <a:pPr defTabSz="912813">
              <a:lnSpc>
                <a:spcPts val="4263"/>
              </a:lnSpc>
            </a:pPr>
            <a:endParaRPr kumimoji="0" lang="zh-TW" altLang="zh-TW" sz="2600" b="1">
              <a:solidFill>
                <a:srgbClr val="FF0000"/>
              </a:solidFill>
              <a:latin typeface="微軟正黑體" pitchFamily="34" charset="-120"/>
              <a:ea typeface="微軟正黑體" pitchFamily="34" charset="-120"/>
            </a:endParaRPr>
          </a:p>
          <a:p>
            <a:pPr defTabSz="912813">
              <a:lnSpc>
                <a:spcPts val="4263"/>
              </a:lnSpc>
            </a:pPr>
            <a:r>
              <a:rPr kumimoji="0" lang="zh-TW" altLang="en-US" sz="2600" b="1">
                <a:solidFill>
                  <a:srgbClr val="C61873"/>
                </a:solidFill>
                <a:latin typeface="微軟正黑體" pitchFamily="34" charset="-120"/>
                <a:ea typeface="微軟正黑體" pitchFamily="34" charset="-120"/>
              </a:rPr>
              <a:t>      </a:t>
            </a:r>
            <a:r>
              <a:rPr kumimoji="0" lang="zh-TW" altLang="en-US" sz="2600" b="1">
                <a:solidFill>
                  <a:srgbClr val="C61873"/>
                </a:solidFill>
                <a:latin typeface="新細明體" charset="-120"/>
              </a:rPr>
              <a:t>★</a:t>
            </a:r>
            <a:r>
              <a:rPr kumimoji="0" lang="en-US" altLang="zh-TW" sz="2600" b="1">
                <a:solidFill>
                  <a:srgbClr val="C61873"/>
                </a:solidFill>
                <a:latin typeface="微軟正黑體" pitchFamily="34" charset="-120"/>
                <a:ea typeface="微軟正黑體" pitchFamily="34" charset="-120"/>
              </a:rPr>
              <a:t>C3-1-2</a:t>
            </a:r>
            <a:r>
              <a:rPr kumimoji="0" lang="zh-TW" altLang="en-US" sz="2600" b="1">
                <a:solidFill>
                  <a:srgbClr val="C61873"/>
                </a:solidFill>
                <a:latin typeface="微軟正黑體" pitchFamily="34" charset="-120"/>
                <a:ea typeface="微軟正黑體" pitchFamily="34" charset="-120"/>
              </a:rPr>
              <a:t>學習節數調整分配表，藝才班及體育班各類班別都有所屬表件</a:t>
            </a:r>
            <a:endParaRPr kumimoji="0" lang="en-US" altLang="zh-TW" sz="2600" b="1">
              <a:solidFill>
                <a:srgbClr val="C61873"/>
              </a:solidFill>
              <a:latin typeface="微軟正黑體" pitchFamily="34" charset="-120"/>
              <a:ea typeface="微軟正黑體" pitchFamily="34" charset="-120"/>
            </a:endParaRPr>
          </a:p>
          <a:p>
            <a:pPr defTabSz="912813">
              <a:lnSpc>
                <a:spcPts val="4263"/>
              </a:lnSpc>
            </a:pPr>
            <a:r>
              <a:rPr kumimoji="0" lang="zh-TW" altLang="en-US" sz="2600" b="1">
                <a:solidFill>
                  <a:srgbClr val="C61873"/>
                </a:solidFill>
                <a:latin typeface="微軟正黑體" pitchFamily="34" charset="-120"/>
                <a:ea typeface="微軟正黑體" pitchFamily="34" charset="-120"/>
              </a:rPr>
              <a:t>          </a:t>
            </a:r>
            <a:r>
              <a:rPr kumimoji="0" lang="zh-TW" altLang="en-US" sz="2600" b="1" u="sng">
                <a:solidFill>
                  <a:srgbClr val="C61873"/>
                </a:solidFill>
                <a:latin typeface="微軟正黑體" pitchFamily="34" charset="-120"/>
                <a:ea typeface="微軟正黑體" pitchFamily="34" charset="-120"/>
              </a:rPr>
              <a:t>七到八年級</a:t>
            </a:r>
            <a:r>
              <a:rPr kumimoji="0" lang="zh-TW" altLang="en-US" sz="2600" b="1">
                <a:solidFill>
                  <a:srgbClr val="C61873"/>
                </a:solidFill>
                <a:latin typeface="微軟正黑體" pitchFamily="34" charset="-120"/>
                <a:ea typeface="微軟正黑體" pitchFamily="34" charset="-120"/>
              </a:rPr>
              <a:t>採用新課綱版，</a:t>
            </a:r>
            <a:r>
              <a:rPr kumimoji="0" lang="zh-TW" altLang="en-US" sz="2600" b="1" u="sng">
                <a:solidFill>
                  <a:srgbClr val="C61873"/>
                </a:solidFill>
                <a:latin typeface="微軟正黑體" pitchFamily="34" charset="-120"/>
                <a:ea typeface="微軟正黑體" pitchFamily="34" charset="-120"/>
              </a:rPr>
              <a:t>九年級</a:t>
            </a:r>
            <a:r>
              <a:rPr kumimoji="0" lang="zh-TW" altLang="en-US" sz="2600" b="1">
                <a:solidFill>
                  <a:srgbClr val="C61873"/>
                </a:solidFill>
                <a:latin typeface="微軟正黑體" pitchFamily="34" charset="-120"/>
                <a:ea typeface="微軟正黑體" pitchFamily="34" charset="-120"/>
              </a:rPr>
              <a:t>採用九貫版。</a:t>
            </a:r>
            <a:endParaRPr kumimoji="0" lang="en-US" altLang="zh-TW" sz="2600" b="1">
              <a:solidFill>
                <a:srgbClr val="C61873"/>
              </a:solidFill>
              <a:latin typeface="微軟正黑體" pitchFamily="34" charset="-120"/>
              <a:ea typeface="微軟正黑體" pitchFamily="34" charset="-120"/>
            </a:endParaRPr>
          </a:p>
          <a:p>
            <a:pPr defTabSz="912813">
              <a:lnSpc>
                <a:spcPts val="3500"/>
              </a:lnSpc>
            </a:pPr>
            <a:endParaRPr kumimoji="0" lang="zh-TW" altLang="en-US" sz="2400">
              <a:solidFill>
                <a:srgbClr val="005188"/>
              </a:solidFill>
              <a:latin typeface="微軟正黑體" pitchFamily="34" charset="-120"/>
              <a:ea typeface="微軟正黑體" pitchFamily="34" charset="-120"/>
            </a:endParaRPr>
          </a:p>
        </p:txBody>
      </p:sp>
      <p:pic>
        <p:nvPicPr>
          <p:cNvPr id="5" name="圖片 4"/>
          <p:cNvPicPr>
            <a:picLocks noChangeAspect="1"/>
          </p:cNvPicPr>
          <p:nvPr/>
        </p:nvPicPr>
        <p:blipFill>
          <a:blip r:embed="rId2"/>
          <a:srcRect/>
          <a:stretch>
            <a:fillRect/>
          </a:stretch>
        </p:blipFill>
        <p:spPr bwMode="auto">
          <a:xfrm>
            <a:off x="9072563" y="5341938"/>
            <a:ext cx="1216025" cy="12160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873125" y="292100"/>
            <a:ext cx="9158288"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藝術才能班及體育班表件相關提醒</a:t>
            </a:r>
            <a:endParaRPr kumimoji="0" lang="zh-CN" altLang="en-US" sz="3200" b="1">
              <a:solidFill>
                <a:srgbClr val="005188"/>
              </a:solidFill>
              <a:latin typeface="微軟正黑體" pitchFamily="34" charset="-120"/>
              <a:ea typeface="微軟正黑體" pitchFamily="34" charset="-120"/>
            </a:endParaRPr>
          </a:p>
        </p:txBody>
      </p:sp>
      <p:sp>
        <p:nvSpPr>
          <p:cNvPr id="10" name="矩形 9"/>
          <p:cNvSpPr/>
          <p:nvPr/>
        </p:nvSpPr>
        <p:spPr>
          <a:xfrm>
            <a:off x="614363" y="1022350"/>
            <a:ext cx="10837862" cy="4826000"/>
          </a:xfrm>
          <a:prstGeom prst="rect">
            <a:avLst/>
          </a:prstGeom>
          <a:noFill/>
        </p:spPr>
        <p:txBody>
          <a:bodyPr lIns="68580" tIns="34291" rIns="68580" bIns="34291">
            <a:spAutoFit/>
          </a:bodyPr>
          <a:lstStyle/>
          <a:p>
            <a:pPr defTabSz="914377" fontAlgn="auto">
              <a:lnSpc>
                <a:spcPts val="4000"/>
              </a:lnSpc>
              <a:spcBef>
                <a:spcPts val="0"/>
              </a:spcBef>
              <a:spcAft>
                <a:spcPts val="0"/>
              </a:spcAft>
              <a:defRPr/>
            </a:pPr>
            <a:r>
              <a:rPr kumimoji="0" lang="en-US" altLang="zh-TW" sz="2667" kern="100" dirty="0">
                <a:solidFill>
                  <a:srgbClr val="002060"/>
                </a:solidFill>
                <a:latin typeface="微軟正黑體" panose="020B0604030504040204" pitchFamily="34" charset="-120"/>
                <a:ea typeface="微軟正黑體" panose="020B0604030504040204" pitchFamily="34" charset="-120"/>
              </a:rPr>
              <a:t>●C3-1</a:t>
            </a:r>
            <a:r>
              <a:rPr kumimoji="0" lang="zh-TW" altLang="en-US" sz="2667" kern="100" dirty="0">
                <a:solidFill>
                  <a:srgbClr val="002060"/>
                </a:solidFill>
                <a:latin typeface="微軟正黑體" panose="020B0604030504040204" pitchFamily="34" charset="-120"/>
                <a:ea typeface="微軟正黑體" panose="020B0604030504040204" pitchFamily="34" charset="-120"/>
              </a:rPr>
              <a:t>藝術才能及體育班的部分國中小都有所屬表件。</a:t>
            </a:r>
          </a:p>
          <a:p>
            <a:pPr defTabSz="914377" fontAlgn="auto">
              <a:lnSpc>
                <a:spcPts val="4000"/>
              </a:lnSpc>
              <a:spcBef>
                <a:spcPts val="0"/>
              </a:spcBef>
              <a:spcAft>
                <a:spcPts val="0"/>
              </a:spcAft>
              <a:defRPr/>
            </a:pPr>
            <a:r>
              <a:rPr kumimoji="0" lang="en-US" altLang="zh-TW" sz="2667" kern="100" dirty="0">
                <a:solidFill>
                  <a:srgbClr val="002060"/>
                </a:solidFill>
                <a:latin typeface="微軟正黑體" panose="020B0604030504040204" pitchFamily="34" charset="-120"/>
                <a:ea typeface="微軟正黑體" panose="020B0604030504040204" pitchFamily="34" charset="-120"/>
              </a:rPr>
              <a:t>●</a:t>
            </a:r>
            <a:r>
              <a:rPr kumimoji="0" lang="zh-TW" altLang="en-US" sz="2667" kern="100" dirty="0">
                <a:solidFill>
                  <a:srgbClr val="002060"/>
                </a:solidFill>
                <a:latin typeface="微軟正黑體" panose="020B0604030504040204" pitchFamily="34" charset="-120"/>
                <a:ea typeface="微軟正黑體" panose="020B0604030504040204" pitchFamily="34" charset="-120"/>
              </a:rPr>
              <a:t>藝術才能班及體育班的</a:t>
            </a:r>
            <a:r>
              <a:rPr kumimoji="0" lang="en-US" altLang="zh-TW" sz="2667" kern="100" dirty="0">
                <a:solidFill>
                  <a:srgbClr val="002060"/>
                </a:solidFill>
                <a:latin typeface="微軟正黑體" panose="020B0604030504040204" pitchFamily="34" charset="-120"/>
                <a:ea typeface="微軟正黑體" panose="020B0604030504040204" pitchFamily="34" charset="-120"/>
              </a:rPr>
              <a:t>C3-1</a:t>
            </a:r>
            <a:r>
              <a:rPr kumimoji="0" lang="zh-TW" altLang="en-US" sz="2667" kern="100" dirty="0">
                <a:solidFill>
                  <a:srgbClr val="002060"/>
                </a:solidFill>
                <a:latin typeface="微軟正黑體" panose="020B0604030504040204" pitchFamily="34" charset="-120"/>
                <a:ea typeface="微軟正黑體" panose="020B0604030504040204" pitchFamily="34" charset="-120"/>
              </a:rPr>
              <a:t>與</a:t>
            </a:r>
            <a:r>
              <a:rPr kumimoji="0" lang="en-US" altLang="zh-TW" sz="2667" kern="100" dirty="0">
                <a:solidFill>
                  <a:srgbClr val="002060"/>
                </a:solidFill>
                <a:latin typeface="微軟正黑體" panose="020B0604030504040204" pitchFamily="34" charset="-120"/>
                <a:ea typeface="微軟正黑體" panose="020B0604030504040204" pitchFamily="34" charset="-120"/>
              </a:rPr>
              <a:t>C3-1-2</a:t>
            </a:r>
            <a:r>
              <a:rPr kumimoji="0" lang="zh-TW" altLang="en-US" sz="2667" kern="100" dirty="0">
                <a:solidFill>
                  <a:srgbClr val="002060"/>
                </a:solidFill>
                <a:latin typeface="微軟正黑體" panose="020B0604030504040204" pitchFamily="34" charset="-120"/>
                <a:ea typeface="微軟正黑體" panose="020B0604030504040204" pitchFamily="34" charset="-120"/>
              </a:rPr>
              <a:t>中的節數規劃需一致。</a:t>
            </a:r>
          </a:p>
          <a:p>
            <a:pPr defTabSz="914377" fontAlgn="auto">
              <a:lnSpc>
                <a:spcPts val="4000"/>
              </a:lnSpc>
              <a:spcBef>
                <a:spcPts val="0"/>
              </a:spcBef>
              <a:spcAft>
                <a:spcPts val="0"/>
              </a:spcAft>
              <a:defRPr/>
            </a:pPr>
            <a:r>
              <a:rPr kumimoji="0" lang="en-US" altLang="zh-TW" sz="2667" kern="100" dirty="0">
                <a:solidFill>
                  <a:srgbClr val="002060"/>
                </a:solidFill>
                <a:latin typeface="微軟正黑體" panose="020B0604030504040204" pitchFamily="34" charset="-120"/>
                <a:ea typeface="微軟正黑體" panose="020B0604030504040204" pitchFamily="34" charset="-120"/>
              </a:rPr>
              <a:t>●</a:t>
            </a:r>
            <a:r>
              <a:rPr kumimoji="0" lang="zh-TW" altLang="en-US" sz="2667" kern="100" dirty="0">
                <a:solidFill>
                  <a:srgbClr val="002060"/>
                </a:solidFill>
                <a:latin typeface="微軟正黑體" panose="020B0604030504040204" pitchFamily="34" charset="-120"/>
                <a:ea typeface="微軟正黑體" panose="020B0604030504040204" pitchFamily="34" charset="-120"/>
              </a:rPr>
              <a:t>藝術才能班三到四年級</a:t>
            </a:r>
            <a:r>
              <a:rPr kumimoji="0" lang="zh-TW" altLang="en-US" sz="2667" b="1" kern="100" dirty="0">
                <a:solidFill>
                  <a:srgbClr val="002060"/>
                </a:solidFill>
                <a:latin typeface="微軟正黑體" panose="020B0604030504040204" pitchFamily="34" charset="-120"/>
                <a:ea typeface="微軟正黑體" panose="020B0604030504040204" pitchFamily="34" charset="-120"/>
              </a:rPr>
              <a:t>彈性</a:t>
            </a:r>
            <a:r>
              <a:rPr kumimoji="0"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2667" kern="100" dirty="0">
                <a:solidFill>
                  <a:srgbClr val="002060"/>
                </a:solidFill>
                <a:latin typeface="微軟正黑體" panose="020B0604030504040204" pitchFamily="34" charset="-120"/>
                <a:ea typeface="微軟正黑體" panose="020B0604030504040204" pitchFamily="34" charset="-120"/>
              </a:rPr>
              <a:t>是採九貫規範與節數</a:t>
            </a:r>
            <a:r>
              <a:rPr kumimoji="0" lang="zh-TW" altLang="en-US" sz="2667" kern="100" dirty="0">
                <a:solidFill>
                  <a:srgbClr val="002060"/>
                </a:solidFill>
                <a:latin typeface="新細明體" panose="02020500000000000000" pitchFamily="18" charset="-120"/>
                <a:ea typeface="+mn-ea"/>
              </a:rPr>
              <a:t>。</a:t>
            </a:r>
            <a:endParaRPr kumimoji="0" lang="en-US" altLang="zh-TW" sz="2667" kern="100" dirty="0">
              <a:solidFill>
                <a:srgbClr val="002060"/>
              </a:solidFill>
              <a:latin typeface="新細明體" panose="02020500000000000000" pitchFamily="18" charset="-120"/>
              <a:ea typeface="+mn-ea"/>
            </a:endParaRPr>
          </a:p>
          <a:p>
            <a:pPr defTabSz="914377" fontAlgn="auto">
              <a:lnSpc>
                <a:spcPts val="2667"/>
              </a:lnSpc>
              <a:spcBef>
                <a:spcPts val="0"/>
              </a:spcBef>
              <a:spcAft>
                <a:spcPts val="0"/>
              </a:spcAft>
              <a:defRPr/>
            </a:pPr>
            <a:r>
              <a:rPr kumimoji="0" lang="zh-TW" altLang="en-US" sz="2667" b="1" kern="100" dirty="0">
                <a:solidFill>
                  <a:srgbClr val="002060"/>
                </a:solidFill>
                <a:latin typeface="新細明體" panose="02020500000000000000" pitchFamily="18" charset="-120"/>
                <a:ea typeface="+mn-ea"/>
              </a:rPr>
              <a:t>                                                                                 </a:t>
            </a:r>
            <a:r>
              <a:rPr kumimoji="0" lang="en-US" altLang="zh-TW" sz="1867" b="1" kern="100" dirty="0">
                <a:solidFill>
                  <a:srgbClr val="FF0000"/>
                </a:solidFill>
                <a:latin typeface="微軟正黑體" panose="020B0604030504040204" pitchFamily="34" charset="-120"/>
                <a:ea typeface="微軟正黑體" panose="020B0604030504040204" pitchFamily="34" charset="-120"/>
              </a:rPr>
              <a:t>(</a:t>
            </a:r>
            <a:r>
              <a:rPr kumimoji="0" lang="zh-TW" altLang="en-US" sz="1867" b="1" kern="100" dirty="0">
                <a:solidFill>
                  <a:srgbClr val="FF0000"/>
                </a:solidFill>
                <a:latin typeface="微軟正黑體" panose="020B0604030504040204" pitchFamily="34" charset="-120"/>
                <a:ea typeface="微軟正黑體" panose="020B0604030504040204" pitchFamily="34" charset="-120"/>
              </a:rPr>
              <a:t>和普通班不同</a:t>
            </a:r>
            <a:r>
              <a:rPr kumimoji="0" lang="en-US" altLang="zh-TW" sz="1867" b="1" kern="100" dirty="0">
                <a:solidFill>
                  <a:srgbClr val="FF0000"/>
                </a:solidFill>
                <a:latin typeface="微軟正黑體" panose="020B0604030504040204" pitchFamily="34" charset="-120"/>
                <a:ea typeface="微軟正黑體" panose="020B0604030504040204" pitchFamily="34" charset="-120"/>
              </a:rPr>
              <a:t>)</a:t>
            </a:r>
            <a:endParaRPr kumimoji="0" lang="en-US" altLang="zh-TW" sz="3200" b="1" kern="100" dirty="0">
              <a:solidFill>
                <a:srgbClr val="FF0000"/>
              </a:solidFill>
              <a:latin typeface="微軟正黑體" panose="020B0604030504040204" pitchFamily="34" charset="-120"/>
              <a:ea typeface="微軟正黑體" panose="020B0604030504040204" pitchFamily="34" charset="-120"/>
            </a:endParaRPr>
          </a:p>
          <a:p>
            <a:pPr defTabSz="914377" fontAlgn="auto">
              <a:lnSpc>
                <a:spcPts val="4000"/>
              </a:lnSpc>
              <a:spcBef>
                <a:spcPts val="0"/>
              </a:spcBef>
              <a:spcAft>
                <a:spcPts val="0"/>
              </a:spcAft>
              <a:defRPr/>
            </a:pPr>
            <a:r>
              <a:rPr kumimoji="0" lang="zh-TW" altLang="en-US" sz="2667" kern="100" dirty="0">
                <a:solidFill>
                  <a:srgbClr val="002060"/>
                </a:solidFill>
                <a:latin typeface="微軟正黑體" panose="020B0604030504040204" pitchFamily="34" charset="-120"/>
                <a:ea typeface="微軟正黑體" panose="020B0604030504040204" pitchFamily="34" charset="-120"/>
              </a:rPr>
              <a:t>                        五到六年級</a:t>
            </a:r>
            <a:r>
              <a:rPr kumimoji="0" lang="zh-TW" altLang="en-US" sz="2667" b="1" kern="100" dirty="0">
                <a:solidFill>
                  <a:srgbClr val="002060"/>
                </a:solidFill>
                <a:latin typeface="微軟正黑體" panose="020B0604030504040204" pitchFamily="34" charset="-120"/>
                <a:ea typeface="微軟正黑體" panose="020B0604030504040204" pitchFamily="34" charset="-120"/>
              </a:rPr>
              <a:t>彈性</a:t>
            </a:r>
            <a:r>
              <a:rPr kumimoji="0"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3200" kern="100" dirty="0">
                <a:solidFill>
                  <a:srgbClr val="002060"/>
                </a:solidFill>
                <a:latin typeface="微軟正黑體" panose="020B0604030504040204" pitchFamily="34" charset="-120"/>
                <a:ea typeface="微軟正黑體" panose="020B0604030504040204" pitchFamily="34" charset="-120"/>
              </a:rPr>
              <a:t> </a:t>
            </a:r>
            <a:r>
              <a:rPr kumimoji="0" lang="zh-TW" altLang="en-US" sz="2667" kern="100" dirty="0">
                <a:solidFill>
                  <a:srgbClr val="002060"/>
                </a:solidFill>
                <a:latin typeface="微軟正黑體" panose="020B0604030504040204" pitchFamily="34" charset="-120"/>
                <a:ea typeface="微軟正黑體" panose="020B0604030504040204" pitchFamily="34" charset="-120"/>
              </a:rPr>
              <a:t>是採九貫節數與規範</a:t>
            </a:r>
            <a:r>
              <a:rPr kumimoji="0" lang="zh-TW" altLang="en-US" sz="2667" kern="100" dirty="0">
                <a:solidFill>
                  <a:srgbClr val="002060"/>
                </a:solidFill>
                <a:latin typeface="新細明體" panose="02020500000000000000" pitchFamily="18" charset="-120"/>
                <a:ea typeface="+mn-ea"/>
              </a:rPr>
              <a:t>。</a:t>
            </a:r>
            <a:endParaRPr kumimoji="0" lang="en-US" altLang="zh-TW" sz="2667" kern="100" dirty="0">
              <a:solidFill>
                <a:srgbClr val="002060"/>
              </a:solidFill>
              <a:latin typeface="微軟正黑體" panose="020B0604030504040204" pitchFamily="34" charset="-120"/>
              <a:ea typeface="微軟正黑體" panose="020B0604030504040204" pitchFamily="34" charset="-120"/>
            </a:endParaRPr>
          </a:p>
          <a:p>
            <a:pPr defTabSz="914377" fontAlgn="auto">
              <a:lnSpc>
                <a:spcPts val="4000"/>
              </a:lnSpc>
              <a:spcBef>
                <a:spcPts val="0"/>
              </a:spcBef>
              <a:spcAft>
                <a:spcPts val="0"/>
              </a:spcAft>
              <a:defRPr/>
            </a:pPr>
            <a:r>
              <a:rPr kumimoji="0" lang="en-US" altLang="zh-TW" sz="2667" kern="100" dirty="0">
                <a:solidFill>
                  <a:srgbClr val="002060"/>
                </a:solidFill>
                <a:latin typeface="微軟正黑體" panose="020B0604030504040204" pitchFamily="34" charset="-120"/>
                <a:ea typeface="微軟正黑體" panose="020B0604030504040204" pitchFamily="34" charset="-120"/>
              </a:rPr>
              <a:t>●</a:t>
            </a:r>
            <a:r>
              <a:rPr kumimoji="0" lang="zh-TW" altLang="en-US" sz="2667" kern="100" dirty="0">
                <a:solidFill>
                  <a:srgbClr val="002060"/>
                </a:solidFill>
                <a:latin typeface="微軟正黑體" panose="020B0604030504040204" pitchFamily="34" charset="-120"/>
                <a:ea typeface="微軟正黑體" panose="020B0604030504040204" pitchFamily="34" charset="-120"/>
              </a:rPr>
              <a:t>體育班五到六年級</a:t>
            </a:r>
            <a:r>
              <a:rPr kumimoji="0" lang="zh-TW" altLang="en-US" sz="2667" b="1" kern="100" dirty="0">
                <a:solidFill>
                  <a:srgbClr val="002060"/>
                </a:solidFill>
                <a:latin typeface="微軟正黑體" panose="020B0604030504040204" pitchFamily="34" charset="-120"/>
                <a:ea typeface="微軟正黑體" panose="020B0604030504040204" pitchFamily="34" charset="-120"/>
              </a:rPr>
              <a:t>彈性</a:t>
            </a:r>
            <a:r>
              <a:rPr kumimoji="0"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2667" kern="100" dirty="0">
                <a:solidFill>
                  <a:srgbClr val="002060"/>
                </a:solidFill>
                <a:latin typeface="微軟正黑體" panose="020B0604030504040204" pitchFamily="34" charset="-120"/>
                <a:ea typeface="微軟正黑體" panose="020B0604030504040204" pitchFamily="34" charset="-120"/>
              </a:rPr>
              <a:t>也是採九貫節數與規範</a:t>
            </a:r>
            <a:r>
              <a:rPr kumimoji="0" lang="zh-TW" altLang="en-US" sz="2667" kern="100" dirty="0">
                <a:solidFill>
                  <a:srgbClr val="002060"/>
                </a:solidFill>
                <a:latin typeface="新細明體" panose="02020500000000000000" pitchFamily="18" charset="-120"/>
                <a:ea typeface="+mn-ea"/>
              </a:rPr>
              <a:t>。</a:t>
            </a:r>
            <a:endParaRPr kumimoji="0" lang="en-US" altLang="zh-TW" sz="2667" kern="100" dirty="0">
              <a:solidFill>
                <a:srgbClr val="002060"/>
              </a:solidFill>
              <a:latin typeface="微軟正黑體" panose="020B0604030504040204" pitchFamily="34" charset="-120"/>
              <a:ea typeface="微軟正黑體" panose="020B0604030504040204" pitchFamily="34" charset="-120"/>
            </a:endParaRPr>
          </a:p>
          <a:p>
            <a:pPr defTabSz="914377" fontAlgn="auto">
              <a:lnSpc>
                <a:spcPts val="3200"/>
              </a:lnSpc>
              <a:spcBef>
                <a:spcPts val="0"/>
              </a:spcBef>
              <a:spcAft>
                <a:spcPts val="0"/>
              </a:spcAft>
              <a:defRPr/>
            </a:pPr>
            <a:r>
              <a:rPr kumimoji="0" lang="en-US" altLang="zh-TW" sz="2667" kern="100" dirty="0">
                <a:solidFill>
                  <a:srgbClr val="002060"/>
                </a:solidFill>
                <a:latin typeface="微軟正黑體" panose="020B0604030504040204" pitchFamily="34" charset="-120"/>
                <a:ea typeface="微軟正黑體" panose="020B0604030504040204" pitchFamily="34" charset="-120"/>
              </a:rPr>
              <a:t>●</a:t>
            </a:r>
            <a:r>
              <a:rPr kumimoji="0" lang="zh-TW" altLang="en-US" sz="2667" kern="100" dirty="0">
                <a:solidFill>
                  <a:srgbClr val="002060"/>
                </a:solidFill>
                <a:latin typeface="微軟正黑體" panose="020B0604030504040204" pitchFamily="34" charset="-120"/>
                <a:ea typeface="微軟正黑體" panose="020B0604030504040204" pitchFamily="34" charset="-120"/>
              </a:rPr>
              <a:t>藝術才能班及體育班七到八年級</a:t>
            </a:r>
            <a:r>
              <a:rPr kumimoji="0" lang="zh-TW" altLang="en-US" sz="2667" b="1" kern="100" dirty="0">
                <a:solidFill>
                  <a:srgbClr val="002060"/>
                </a:solidFill>
                <a:latin typeface="微軟正黑體" panose="020B0604030504040204" pitchFamily="34" charset="-120"/>
                <a:ea typeface="微軟正黑體" panose="020B0604030504040204" pitchFamily="34" charset="-120"/>
              </a:rPr>
              <a:t>彈性</a:t>
            </a:r>
            <a:r>
              <a:rPr kumimoji="0"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p>
          <a:p>
            <a:pPr defTabSz="914377" fontAlgn="auto">
              <a:lnSpc>
                <a:spcPts val="4000"/>
              </a:lnSpc>
              <a:spcBef>
                <a:spcPts val="0"/>
              </a:spcBef>
              <a:spcAft>
                <a:spcPts val="0"/>
              </a:spcAft>
              <a:defRPr/>
            </a:pPr>
            <a:r>
              <a:rPr kumimoji="0" lang="zh-TW" altLang="en-US" sz="2667" kern="100" dirty="0">
                <a:solidFill>
                  <a:srgbClr val="002060"/>
                </a:solidFill>
                <a:latin typeface="微軟正黑體" panose="020B0604030504040204" pitchFamily="34" charset="-120"/>
                <a:ea typeface="微軟正黑體" panose="020B0604030504040204" pitchFamily="34" charset="-120"/>
              </a:rPr>
              <a:t>    採用新課綱節數與規範。 </a:t>
            </a:r>
            <a:endParaRPr kumimoji="0" lang="en-US" altLang="zh-TW" sz="2667" kern="100" dirty="0">
              <a:solidFill>
                <a:srgbClr val="002060"/>
              </a:solidFill>
              <a:latin typeface="微軟正黑體" panose="020B0604030504040204" pitchFamily="34" charset="-120"/>
              <a:ea typeface="微軟正黑體" panose="020B0604030504040204" pitchFamily="34" charset="-120"/>
            </a:endParaRPr>
          </a:p>
          <a:p>
            <a:pPr defTabSz="914377" fontAlgn="auto">
              <a:lnSpc>
                <a:spcPts val="4000"/>
              </a:lnSpc>
              <a:spcBef>
                <a:spcPts val="0"/>
              </a:spcBef>
              <a:spcAft>
                <a:spcPts val="0"/>
              </a:spcAft>
              <a:defRPr/>
            </a:pPr>
            <a:r>
              <a:rPr kumimoji="0" lang="en-US" altLang="zh-TW" sz="2667" kern="100" dirty="0">
                <a:solidFill>
                  <a:srgbClr val="002060"/>
                </a:solidFill>
                <a:latin typeface="微軟正黑體" panose="020B0604030504040204" pitchFamily="34" charset="-120"/>
                <a:ea typeface="微軟正黑體" panose="020B0604030504040204" pitchFamily="34" charset="-120"/>
              </a:rPr>
              <a:t>●</a:t>
            </a:r>
            <a:r>
              <a:rPr kumimoji="0" lang="zh-TW" altLang="en-US" sz="2667" kern="100" dirty="0">
                <a:solidFill>
                  <a:srgbClr val="002060"/>
                </a:solidFill>
                <a:latin typeface="微軟正黑體" panose="020B0604030504040204" pitchFamily="34" charset="-120"/>
                <a:ea typeface="微軟正黑體" panose="020B0604030504040204" pitchFamily="34" charset="-120"/>
              </a:rPr>
              <a:t>藝術才能班及體育班九年級</a:t>
            </a:r>
            <a:r>
              <a:rPr kumimoji="0" lang="zh-TW" altLang="en-US" sz="2667" b="1" kern="100" dirty="0">
                <a:solidFill>
                  <a:srgbClr val="002060"/>
                </a:solidFill>
                <a:latin typeface="微軟正黑體" panose="020B0604030504040204" pitchFamily="34" charset="-120"/>
                <a:ea typeface="微軟正黑體" panose="020B0604030504040204" pitchFamily="34" charset="-120"/>
              </a:rPr>
              <a:t>彈性</a:t>
            </a:r>
            <a:r>
              <a:rPr kumimoji="0"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r>
              <a:rPr kumimoji="0"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kumimoji="0" lang="en-US" altLang="zh-TW" sz="2133" b="1" kern="100" dirty="0">
                <a:solidFill>
                  <a:srgbClr val="002060"/>
                </a:solidFill>
                <a:latin typeface="微軟正黑體" panose="020B0604030504040204" pitchFamily="34" charset="-120"/>
                <a:ea typeface="微軟正黑體" panose="020B0604030504040204" pitchFamily="34" charset="-120"/>
              </a:rPr>
              <a:t>)</a:t>
            </a:r>
          </a:p>
          <a:p>
            <a:pPr defTabSz="914377" fontAlgn="auto">
              <a:lnSpc>
                <a:spcPts val="3200"/>
              </a:lnSpc>
              <a:spcBef>
                <a:spcPts val="0"/>
              </a:spcBef>
              <a:spcAft>
                <a:spcPts val="0"/>
              </a:spcAft>
              <a:defRPr/>
            </a:pPr>
            <a:r>
              <a:rPr kumimoji="0" lang="zh-TW" altLang="en-US" sz="2667" kern="100" dirty="0">
                <a:solidFill>
                  <a:srgbClr val="002060"/>
                </a:solidFill>
                <a:latin typeface="微軟正黑體" panose="020B0604030504040204" pitchFamily="34" charset="-120"/>
                <a:ea typeface="微軟正黑體" panose="020B0604030504040204" pitchFamily="34" charset="-120"/>
              </a:rPr>
              <a:t>    採用九貫節數與規範。</a:t>
            </a:r>
          </a:p>
        </p:txBody>
      </p:sp>
      <p:sp>
        <p:nvSpPr>
          <p:cNvPr id="135171" name="AutoShape 4" descr="https://image.flaticon.com/icons/svg/544/544346.svg"/>
          <p:cNvSpPr>
            <a:spLocks noChangeAspect="1" noChangeArrowheads="1"/>
          </p:cNvSpPr>
          <p:nvPr/>
        </p:nvSpPr>
        <p:spPr bwMode="auto">
          <a:xfrm>
            <a:off x="411163" y="11113"/>
            <a:ext cx="406400" cy="406400"/>
          </a:xfrm>
          <a:prstGeom prst="rect">
            <a:avLst/>
          </a:prstGeom>
          <a:noFill/>
          <a:ln w="9525">
            <a:noFill/>
            <a:miter lim="800000"/>
            <a:headEnd/>
            <a:tailEnd/>
          </a:ln>
        </p:spPr>
        <p:txBody>
          <a:bodyPr lIns="121920" tIns="60960" rIns="121920" bIns="60960"/>
          <a:lstStyle/>
          <a:p>
            <a:pPr defTabSz="608013"/>
            <a:endParaRPr kumimoji="0" lang="zh-TW" altLang="en-US" sz="2400">
              <a:solidFill>
                <a:srgbClr val="000000"/>
              </a:solidFill>
              <a:latin typeface="Calibri" pitchFamily="34" charset="0"/>
            </a:endParaRPr>
          </a:p>
        </p:txBody>
      </p:sp>
      <p:pic>
        <p:nvPicPr>
          <p:cNvPr id="135172" name="圖片 5"/>
          <p:cNvPicPr>
            <a:picLocks noChangeAspect="1"/>
          </p:cNvPicPr>
          <p:nvPr/>
        </p:nvPicPr>
        <p:blipFill>
          <a:blip r:embed="rId2"/>
          <a:srcRect/>
          <a:stretch>
            <a:fillRect/>
          </a:stretch>
        </p:blipFill>
        <p:spPr bwMode="auto">
          <a:xfrm>
            <a:off x="8945563" y="4540250"/>
            <a:ext cx="1671637" cy="16700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1254125" y="292100"/>
            <a:ext cx="9158288"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en-US" altLang="zh-TW" sz="3200" b="1">
                <a:solidFill>
                  <a:srgbClr val="005188"/>
                </a:solidFill>
                <a:latin typeface="微軟正黑體" pitchFamily="34" charset="-120"/>
                <a:ea typeface="微軟正黑體" pitchFamily="34" charset="-120"/>
              </a:rPr>
              <a:t>C6-3</a:t>
            </a:r>
            <a:r>
              <a:rPr kumimoji="0" lang="zh-TW" altLang="en-US" sz="3200" b="1">
                <a:solidFill>
                  <a:srgbClr val="005188"/>
                </a:solidFill>
                <a:latin typeface="微軟正黑體" pitchFamily="34" charset="-120"/>
                <a:ea typeface="微軟正黑體" pitchFamily="34" charset="-120"/>
              </a:rPr>
              <a:t>特教班相關表件</a:t>
            </a:r>
            <a:endParaRPr kumimoji="0" lang="zh-CN" altLang="en-US" sz="3200" b="1">
              <a:solidFill>
                <a:srgbClr val="005188"/>
              </a:solidFill>
              <a:latin typeface="微軟正黑體" pitchFamily="34" charset="-120"/>
              <a:ea typeface="微軟正黑體" pitchFamily="34" charset="-120"/>
            </a:endParaRPr>
          </a:p>
        </p:txBody>
      </p:sp>
      <p:sp>
        <p:nvSpPr>
          <p:cNvPr id="3" name="矩形 2"/>
          <p:cNvSpPr/>
          <p:nvPr/>
        </p:nvSpPr>
        <p:spPr>
          <a:xfrm>
            <a:off x="800100" y="914400"/>
            <a:ext cx="11049000" cy="5170488"/>
          </a:xfrm>
          <a:prstGeom prst="rect">
            <a:avLst/>
          </a:prstGeom>
        </p:spPr>
        <p:txBody>
          <a:bodyPr>
            <a:spAutoFit/>
          </a:bodyPr>
          <a:lstStyle/>
          <a:p>
            <a:pPr indent="-457200" fontAlgn="auto">
              <a:lnSpc>
                <a:spcPts val="3600"/>
              </a:lnSpc>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請於</a:t>
            </a:r>
            <a:r>
              <a:rPr kumimoji="0" lang="en-US" altLang="zh-TW" sz="2400" b="1" dirty="0">
                <a:solidFill>
                  <a:srgbClr val="FF0000"/>
                </a:solidFill>
                <a:latin typeface="微軟正黑體" panose="020B0604030504040204" pitchFamily="34" charset="-120"/>
                <a:ea typeface="微軟正黑體" panose="020B0604030504040204" pitchFamily="34" charset="-120"/>
              </a:rPr>
              <a:t>109</a:t>
            </a:r>
            <a:r>
              <a:rPr kumimoji="0" lang="zh-TW" altLang="en-US" sz="2400" b="1" dirty="0">
                <a:solidFill>
                  <a:srgbClr val="FF0000"/>
                </a:solidFill>
                <a:latin typeface="微軟正黑體" panose="020B0604030504040204" pitchFamily="34" charset="-120"/>
                <a:ea typeface="微軟正黑體" panose="020B0604030504040204" pitchFamily="34" charset="-120"/>
              </a:rPr>
              <a:t>年</a:t>
            </a:r>
            <a:r>
              <a:rPr kumimoji="0" lang="en-US" altLang="zh-TW" sz="2400" b="1" dirty="0">
                <a:solidFill>
                  <a:srgbClr val="FF0000"/>
                </a:solidFill>
                <a:latin typeface="微軟正黑體" panose="020B0604030504040204" pitchFamily="34" charset="-120"/>
                <a:ea typeface="微軟正黑體" panose="020B0604030504040204" pitchFamily="34" charset="-120"/>
              </a:rPr>
              <a:t>7</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16</a:t>
            </a:r>
            <a:r>
              <a:rPr kumimoji="0" lang="zh-TW" altLang="en-US" sz="2400" b="1" dirty="0">
                <a:solidFill>
                  <a:srgbClr val="FF0000"/>
                </a:solidFill>
                <a:latin typeface="微軟正黑體" panose="020B0604030504040204" pitchFamily="34" charset="-120"/>
                <a:ea typeface="微軟正黑體" panose="020B0604030504040204" pitchFamily="34" charset="-120"/>
              </a:rPr>
              <a:t>日前</a:t>
            </a:r>
            <a:r>
              <a:rPr kumimoji="0" lang="zh-TW" altLang="en-US" sz="2400" dirty="0">
                <a:latin typeface="微軟正黑體" panose="020B0604030504040204" pitchFamily="34" charset="-120"/>
                <a:ea typeface="微軟正黑體" panose="020B0604030504040204" pitchFamily="34" charset="-120"/>
              </a:rPr>
              <a:t>完成特殊教育課程計畫併貴校之學校課程計畫，上傳至</a:t>
            </a:r>
            <a:endParaRPr kumimoji="0" lang="en-US" altLang="zh-TW" sz="2400" dirty="0">
              <a:latin typeface="微軟正黑體" panose="020B0604030504040204" pitchFamily="34" charset="-120"/>
              <a:ea typeface="微軟正黑體" panose="020B0604030504040204" pitchFamily="34" charset="-120"/>
            </a:endParaRPr>
          </a:p>
          <a:p>
            <a:pPr indent="-457200" fontAlgn="auto">
              <a:lnSpc>
                <a:spcPts val="3600"/>
              </a:lnSpc>
              <a:spcBef>
                <a:spcPts val="0"/>
              </a:spcBef>
              <a:spcAft>
                <a:spcPts val="0"/>
              </a:spcAft>
              <a:defRPr/>
            </a:pPr>
            <a:r>
              <a:rPr kumimoji="0" lang="zh-TW" altLang="en-US" sz="2400" b="1" dirty="0">
                <a:solidFill>
                  <a:srgbClr val="7030A0"/>
                </a:solidFill>
                <a:latin typeface="微軟正黑體" panose="020B0604030504040204" pitchFamily="34" charset="-120"/>
                <a:ea typeface="微軟正黑體" panose="020B0604030504040204" pitchFamily="34" charset="-120"/>
              </a:rPr>
              <a:t>    「臺南市國中小課程計畫備查資源網」</a:t>
            </a:r>
            <a:r>
              <a:rPr kumimoji="0" lang="zh-TW" altLang="en-US" sz="2400" dirty="0">
                <a:latin typeface="微軟正黑體" panose="020B0604030504040204" pitchFamily="34" charset="-120"/>
                <a:ea typeface="微軟正黑體" panose="020B0604030504040204" pitchFamily="34" charset="-120"/>
              </a:rPr>
              <a:t>，有特殊教育學生之學校請另傳送下列</a:t>
            </a:r>
            <a:endParaRPr kumimoji="0" lang="en-US" altLang="zh-TW" sz="2400" dirty="0">
              <a:latin typeface="微軟正黑體" panose="020B0604030504040204" pitchFamily="34" charset="-120"/>
              <a:ea typeface="微軟正黑體" panose="020B0604030504040204" pitchFamily="34" charset="-120"/>
            </a:endParaRPr>
          </a:p>
          <a:p>
            <a:pPr indent="-457200" fontAlgn="auto">
              <a:lnSpc>
                <a:spcPts val="3600"/>
              </a:lnSpc>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    資料至本局資訊中心線上填報系統第</a:t>
            </a:r>
            <a:r>
              <a:rPr kumimoji="0" lang="en-US" altLang="zh-TW" sz="2400" b="1" dirty="0">
                <a:solidFill>
                  <a:srgbClr val="FF0000"/>
                </a:solidFill>
                <a:latin typeface="微軟正黑體" panose="020B0604030504040204" pitchFamily="34" charset="-120"/>
                <a:ea typeface="微軟正黑體" panose="020B0604030504040204" pitchFamily="34" charset="-120"/>
              </a:rPr>
              <a:t>11501</a:t>
            </a:r>
            <a:r>
              <a:rPr kumimoji="0" lang="zh-TW" altLang="en-US" sz="2400" dirty="0">
                <a:latin typeface="微軟正黑體" panose="020B0604030504040204" pitchFamily="34" charset="-120"/>
                <a:ea typeface="微軟正黑體" panose="020B0604030504040204" pitchFamily="34" charset="-120"/>
              </a:rPr>
              <a:t>號。</a:t>
            </a:r>
          </a:p>
          <a:p>
            <a:pPr indent="-457200" fontAlgn="auto">
              <a:lnSpc>
                <a:spcPts val="3600"/>
              </a:lnSpc>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     </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一</a:t>
            </a:r>
            <a:r>
              <a:rPr kumimoji="0" lang="en-US" altLang="zh-TW" sz="2400" dirty="0">
                <a:latin typeface="微軟正黑體" panose="020B0604030504040204" pitchFamily="34" charset="-120"/>
                <a:ea typeface="微軟正黑體" panose="020B0604030504040204" pitchFamily="34" charset="-120"/>
              </a:rPr>
              <a:t>)C6-3</a:t>
            </a:r>
            <a:r>
              <a:rPr kumimoji="0" lang="zh-TW" altLang="en-US" sz="2400" dirty="0">
                <a:latin typeface="微軟正黑體" panose="020B0604030504040204" pitchFamily="34" charset="-120"/>
                <a:ea typeface="微軟正黑體" panose="020B0604030504040204" pitchFamily="34" charset="-120"/>
              </a:rPr>
              <a:t>特殊教育推行委員會會議紀錄及簽到表。</a:t>
            </a:r>
          </a:p>
          <a:p>
            <a:pPr indent="-457200" fontAlgn="auto">
              <a:lnSpc>
                <a:spcPts val="3600"/>
              </a:lnSpc>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     </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二</a:t>
            </a:r>
            <a:r>
              <a:rPr kumimoji="0" lang="en-US" altLang="zh-TW" sz="2400" dirty="0">
                <a:latin typeface="微軟正黑體" panose="020B0604030504040204" pitchFamily="34" charset="-120"/>
                <a:ea typeface="微軟正黑體" panose="020B0604030504040204" pitchFamily="34" charset="-120"/>
              </a:rPr>
              <a:t>)C6-3</a:t>
            </a:r>
            <a:r>
              <a:rPr kumimoji="0" lang="zh-TW" altLang="en-US" sz="2400" dirty="0">
                <a:latin typeface="微軟正黑體" panose="020B0604030504040204" pitchFamily="34" charset="-120"/>
                <a:ea typeface="微軟正黑體" panose="020B0604030504040204" pitchFamily="34" charset="-120"/>
              </a:rPr>
              <a:t>附件：特殊教育學生課程規畫彙整表。</a:t>
            </a:r>
            <a:endParaRPr kumimoji="0" lang="en-US" altLang="zh-TW" sz="2400" dirty="0">
              <a:latin typeface="微軟正黑體" panose="020B0604030504040204" pitchFamily="34" charset="-120"/>
              <a:ea typeface="微軟正黑體" panose="020B0604030504040204" pitchFamily="34" charset="-120"/>
            </a:endParaRPr>
          </a:p>
          <a:p>
            <a:pPr indent="-457200" fontAlgn="auto">
              <a:lnSpc>
                <a:spcPts val="3600"/>
              </a:lnSpc>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en-US" altLang="zh-TW" sz="2400" dirty="0">
                <a:latin typeface="微軟正黑體" panose="020B0604030504040204" pitchFamily="34" charset="-120"/>
                <a:ea typeface="微軟正黑體" panose="020B0604030504040204" pitchFamily="34" charset="-120"/>
              </a:rPr>
              <a:t>C6-3</a:t>
            </a:r>
            <a:r>
              <a:rPr kumimoji="0" lang="zh-TW" altLang="en-US" sz="2400" dirty="0">
                <a:latin typeface="微軟正黑體" panose="020B0604030504040204" pitchFamily="34" charset="-120"/>
                <a:ea typeface="微軟正黑體" panose="020B0604030504040204" pitchFamily="34" charset="-120"/>
              </a:rPr>
              <a:t>及</a:t>
            </a:r>
            <a:r>
              <a:rPr kumimoji="0" lang="en-US" altLang="zh-TW" sz="2400" dirty="0">
                <a:latin typeface="微軟正黑體" panose="020B0604030504040204" pitchFamily="34" charset="-120"/>
                <a:ea typeface="微軟正黑體" panose="020B0604030504040204" pitchFamily="34" charset="-120"/>
              </a:rPr>
              <a:t>C6-3</a:t>
            </a:r>
            <a:r>
              <a:rPr kumimoji="0" lang="zh-TW" altLang="en-US" sz="2400" dirty="0">
                <a:latin typeface="微軟正黑體" panose="020B0604030504040204" pitchFamily="34" charset="-120"/>
                <a:ea typeface="微軟正黑體" panose="020B0604030504040204" pitchFamily="34" charset="-120"/>
              </a:rPr>
              <a:t>附件，不論所屬特教學生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有照有特教身份</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是否有接受臺南市特教</a:t>
            </a:r>
            <a:endParaRPr kumimoji="0" lang="en-US" altLang="zh-TW" sz="2400" dirty="0">
              <a:latin typeface="微軟正黑體" panose="020B0604030504040204" pitchFamily="34" charset="-120"/>
              <a:ea typeface="微軟正黑體" panose="020B0604030504040204" pitchFamily="34" charset="-120"/>
            </a:endParaRPr>
          </a:p>
          <a:p>
            <a:pPr indent="-457200" fontAlgn="auto">
              <a:lnSpc>
                <a:spcPts val="3600"/>
              </a:lnSpc>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    教師教學，一律均需填報。</a:t>
            </a:r>
            <a:endParaRPr kumimoji="0" lang="en-US" altLang="zh-TW" sz="2400" dirty="0">
              <a:latin typeface="微軟正黑體" panose="020B0604030504040204" pitchFamily="34" charset="-120"/>
              <a:ea typeface="微軟正黑體" panose="020B0604030504040204" pitchFamily="34" charset="-120"/>
            </a:endParaRPr>
          </a:p>
          <a:p>
            <a:pPr indent="-457200" fontAlgn="auto">
              <a:lnSpc>
                <a:spcPts val="3600"/>
              </a:lnSpc>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zh-TW" altLang="en-US" sz="2400" b="1" kern="100" dirty="0">
                <a:solidFill>
                  <a:srgbClr val="002060"/>
                </a:solidFill>
                <a:latin typeface="微軟正黑體" panose="020B0604030504040204" pitchFamily="34" charset="-120"/>
                <a:ea typeface="微軟正黑體" panose="020B0604030504040204" pitchFamily="34" charset="-120"/>
              </a:rPr>
              <a:t>關於</a:t>
            </a:r>
            <a:r>
              <a:rPr kumimoji="0" lang="zh-TW" altLang="en-US" sz="2400" b="1" kern="100" dirty="0">
                <a:solidFill>
                  <a:srgbClr val="00B050"/>
                </a:solidFill>
                <a:latin typeface="微軟正黑體" panose="020B0604030504040204" pitchFamily="34" charset="-120"/>
                <a:ea typeface="微軟正黑體" panose="020B0604030504040204" pitchFamily="34" charset="-120"/>
              </a:rPr>
              <a:t>無特教班學校，</a:t>
            </a:r>
            <a:r>
              <a:rPr kumimoji="0" lang="zh-TW" altLang="en-US" sz="2400" b="1" kern="100" dirty="0">
                <a:solidFill>
                  <a:srgbClr val="002060"/>
                </a:solidFill>
                <a:latin typeface="微軟正黑體" panose="020B0604030504040204" pitchFamily="34" charset="-120"/>
                <a:ea typeface="微軟正黑體" panose="020B0604030504040204" pitchFamily="34" charset="-120"/>
              </a:rPr>
              <a:t>如果</a:t>
            </a:r>
            <a:r>
              <a:rPr kumimoji="0" lang="en-US" altLang="zh-TW" sz="2400" b="1" kern="100" dirty="0">
                <a:solidFill>
                  <a:srgbClr val="002060"/>
                </a:solidFill>
                <a:latin typeface="微軟正黑體" panose="020B0604030504040204" pitchFamily="34" charset="-120"/>
                <a:ea typeface="微軟正黑體" panose="020B0604030504040204" pitchFamily="34" charset="-120"/>
              </a:rPr>
              <a:t>109</a:t>
            </a:r>
            <a:r>
              <a:rPr kumimoji="0" lang="zh-TW" altLang="en-US" sz="2400" b="1" kern="100" dirty="0">
                <a:solidFill>
                  <a:srgbClr val="002060"/>
                </a:solidFill>
                <a:latin typeface="微軟正黑體" panose="020B0604030504040204" pitchFamily="34" charset="-120"/>
                <a:ea typeface="微軟正黑體" panose="020B0604030504040204" pitchFamily="34" charset="-120"/>
              </a:rPr>
              <a:t>學年度</a:t>
            </a:r>
            <a:r>
              <a:rPr kumimoji="0" lang="zh-TW" altLang="en-US" sz="2400" b="1" kern="100" dirty="0">
                <a:solidFill>
                  <a:srgbClr val="00B050"/>
                </a:solidFill>
                <a:latin typeface="微軟正黑體" panose="020B0604030504040204" pitchFamily="34" charset="-120"/>
                <a:ea typeface="微軟正黑體" panose="020B0604030504040204" pitchFamily="34" charset="-120"/>
              </a:rPr>
              <a:t>並無特教身分的特教生</a:t>
            </a:r>
            <a:r>
              <a:rPr kumimoji="0" lang="en-US" altLang="zh-TW" sz="2400" b="1" dirty="0">
                <a:solidFill>
                  <a:srgbClr val="002060"/>
                </a:solidFill>
                <a:latin typeface="微軟正黑體" panose="020B0604030504040204" pitchFamily="34" charset="-120"/>
                <a:ea typeface="微軟正黑體" panose="020B0604030504040204" pitchFamily="34" charset="-120"/>
              </a:rPr>
              <a:t>(</a:t>
            </a:r>
            <a:r>
              <a:rPr kumimoji="0" lang="zh-TW" altLang="en-US" sz="2400" b="1" dirty="0">
                <a:solidFill>
                  <a:srgbClr val="002060"/>
                </a:solidFill>
                <a:latin typeface="微軟正黑體" panose="020B0604030504040204" pitchFamily="34" charset="-120"/>
                <a:ea typeface="微軟正黑體" panose="020B0604030504040204" pitchFamily="34" charset="-120"/>
              </a:rPr>
              <a:t>有照有特教身份</a:t>
            </a:r>
            <a:r>
              <a:rPr kumimoji="0" lang="en-US" altLang="zh-TW" sz="2400" b="1" dirty="0">
                <a:solidFill>
                  <a:srgbClr val="002060"/>
                </a:solidFill>
                <a:latin typeface="微軟正黑體" panose="020B0604030504040204" pitchFamily="34" charset="-120"/>
                <a:ea typeface="微軟正黑體" panose="020B0604030504040204" pitchFamily="34" charset="-120"/>
              </a:rPr>
              <a:t>)</a:t>
            </a:r>
          </a:p>
          <a:p>
            <a:pPr indent="-457200" fontAlgn="auto">
              <a:lnSpc>
                <a:spcPts val="3600"/>
              </a:lnSpc>
              <a:spcBef>
                <a:spcPts val="0"/>
              </a:spcBef>
              <a:spcAft>
                <a:spcPts val="0"/>
              </a:spcAft>
              <a:defRPr/>
            </a:pPr>
            <a:r>
              <a:rPr kumimoji="0" lang="zh-TW" altLang="en-US" sz="2400" b="1" kern="100" dirty="0">
                <a:solidFill>
                  <a:srgbClr val="FF0000"/>
                </a:solidFill>
                <a:latin typeface="微軟正黑體" panose="020B0604030504040204" pitchFamily="34" charset="-120"/>
                <a:ea typeface="微軟正黑體" panose="020B0604030504040204" pitchFamily="34" charset="-120"/>
              </a:rPr>
              <a:t>    即無須不用填報</a:t>
            </a:r>
            <a:r>
              <a:rPr kumimoji="0" lang="zh-TW" altLang="en-US" sz="2400" b="1" kern="100" dirty="0">
                <a:solidFill>
                  <a:srgbClr val="002060"/>
                </a:solidFill>
                <a:latin typeface="新細明體" panose="02020500000000000000" pitchFamily="18" charset="-120"/>
                <a:ea typeface="新細明體" panose="02020500000000000000" pitchFamily="18" charset="-120"/>
              </a:rPr>
              <a:t>。</a:t>
            </a:r>
            <a:endParaRPr kumimoji="0" lang="en-US" altLang="zh-TW" sz="2400" b="1" kern="100" dirty="0">
              <a:solidFill>
                <a:srgbClr val="002060"/>
              </a:solidFill>
              <a:latin typeface="新細明體" panose="02020500000000000000" pitchFamily="18" charset="-120"/>
              <a:ea typeface="新細明體" panose="02020500000000000000" pitchFamily="18" charset="-120"/>
            </a:endParaRPr>
          </a:p>
          <a:p>
            <a:pPr indent="-457200" fontAlgn="auto">
              <a:lnSpc>
                <a:spcPts val="3600"/>
              </a:lnSpc>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zh-TW" altLang="en-US" sz="2400" kern="100" dirty="0">
                <a:latin typeface="微軟正黑體" panose="020B0604030504040204" pitchFamily="34" charset="-120"/>
                <a:ea typeface="微軟正黑體" panose="020B0604030504040204" pitchFamily="34" charset="-120"/>
              </a:rPr>
              <a:t>因應新型冠狀病毒</a:t>
            </a:r>
            <a:r>
              <a:rPr kumimoji="0" lang="en-US" altLang="zh-TW" sz="2400" kern="100" dirty="0">
                <a:latin typeface="微軟正黑體" panose="020B0604030504040204" pitchFamily="34" charset="-120"/>
                <a:ea typeface="微軟正黑體" panose="020B0604030504040204" pitchFamily="34" charset="-120"/>
              </a:rPr>
              <a:t>COVID-19</a:t>
            </a:r>
            <a:r>
              <a:rPr kumimoji="0" lang="zh-TW" altLang="en-US" sz="2400" kern="100" dirty="0">
                <a:latin typeface="微軟正黑體" panose="020B0604030504040204" pitchFamily="34" charset="-120"/>
                <a:ea typeface="微軟正黑體" panose="020B0604030504040204" pitchFamily="34" charset="-120"/>
              </a:rPr>
              <a:t>疫情，</a:t>
            </a:r>
            <a:r>
              <a:rPr kumimoji="0" lang="en-US" altLang="zh-TW" sz="2400" kern="100" dirty="0">
                <a:latin typeface="微軟正黑體" panose="020B0604030504040204" pitchFamily="34" charset="-120"/>
                <a:ea typeface="微軟正黑體" panose="020B0604030504040204" pitchFamily="34" charset="-120"/>
              </a:rPr>
              <a:t>109</a:t>
            </a:r>
            <a:r>
              <a:rPr kumimoji="0" lang="zh-TW" altLang="en-US" sz="2400" kern="100" dirty="0">
                <a:latin typeface="微軟正黑體" panose="020B0604030504040204" pitchFamily="34" charset="-120"/>
                <a:ea typeface="微軟正黑體" panose="020B0604030504040204" pitchFamily="34" charset="-120"/>
              </a:rPr>
              <a:t>學年度特殊教育課程計畫備查檢核作業</a:t>
            </a:r>
            <a:endParaRPr kumimoji="0" lang="en-US" altLang="zh-TW" sz="2400" kern="100" dirty="0">
              <a:latin typeface="微軟正黑體" panose="020B0604030504040204" pitchFamily="34" charset="-120"/>
              <a:ea typeface="微軟正黑體" panose="020B0604030504040204" pitchFamily="34" charset="-120"/>
            </a:endParaRPr>
          </a:p>
          <a:p>
            <a:pPr indent="-457200" fontAlgn="auto">
              <a:lnSpc>
                <a:spcPts val="3600"/>
              </a:lnSpc>
              <a:spcBef>
                <a:spcPts val="0"/>
              </a:spcBef>
              <a:spcAft>
                <a:spcPts val="0"/>
              </a:spcAft>
              <a:defRPr/>
            </a:pPr>
            <a:r>
              <a:rPr kumimoji="0" lang="zh-TW" altLang="en-US" sz="2400" kern="100" dirty="0">
                <a:latin typeface="微軟正黑體" panose="020B0604030504040204" pitchFamily="34" charset="-120"/>
                <a:ea typeface="微軟正黑體" panose="020B0604030504040204" pitchFamily="34" charset="-120"/>
              </a:rPr>
              <a:t>    說明改採</a:t>
            </a:r>
            <a:r>
              <a:rPr kumimoji="0" lang="zh-TW" altLang="en-US" sz="2400" b="1" kern="100" dirty="0">
                <a:solidFill>
                  <a:srgbClr val="FF0000"/>
                </a:solidFill>
                <a:latin typeface="微軟正黑體" panose="020B0604030504040204" pitchFamily="34" charset="-120"/>
                <a:ea typeface="微軟正黑體" panose="020B0604030504040204" pitchFamily="34" charset="-120"/>
              </a:rPr>
              <a:t>線上課程</a:t>
            </a:r>
            <a:r>
              <a:rPr kumimoji="0" lang="zh-TW" altLang="en-US" sz="2400" kern="100" dirty="0">
                <a:latin typeface="微軟正黑體" panose="020B0604030504040204" pitchFamily="34" charset="-120"/>
                <a:ea typeface="微軟正黑體" panose="020B0604030504040204" pitchFamily="34" charset="-120"/>
              </a:rPr>
              <a:t>辦理，掛載於</a:t>
            </a:r>
            <a:r>
              <a:rPr kumimoji="0" lang="zh-TW" altLang="en-US" sz="2400" b="1" kern="100" dirty="0">
                <a:solidFill>
                  <a:srgbClr val="FF0000"/>
                </a:solidFill>
                <a:latin typeface="微軟正黑體" panose="020B0604030504040204" pitchFamily="34" charset="-120"/>
                <a:ea typeface="微軟正黑體" panose="020B0604030504040204" pitchFamily="34" charset="-120"/>
              </a:rPr>
              <a:t>教育局愛課網</a:t>
            </a:r>
            <a:r>
              <a:rPr kumimoji="0" lang="zh-TW" altLang="en-US" sz="2400" b="1" kern="100" dirty="0">
                <a:latin typeface="新細明體" panose="02020500000000000000" pitchFamily="18" charset="-120"/>
                <a:ea typeface="新細明體" panose="02020500000000000000" pitchFamily="18" charset="-120"/>
              </a:rPr>
              <a:t>。</a:t>
            </a:r>
            <a:endParaRPr kumimoji="0" lang="zh-TW" altLang="en-US" sz="24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1254125" y="292100"/>
            <a:ext cx="9158288"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en-US" altLang="zh-TW" sz="3200" b="1">
                <a:solidFill>
                  <a:srgbClr val="005188"/>
                </a:solidFill>
                <a:latin typeface="微軟正黑體" pitchFamily="34" charset="-120"/>
                <a:ea typeface="微軟正黑體" pitchFamily="34" charset="-120"/>
              </a:rPr>
              <a:t>C9-2</a:t>
            </a:r>
            <a:r>
              <a:rPr kumimoji="0" lang="zh-TW" altLang="en-US" sz="3200" b="1">
                <a:solidFill>
                  <a:srgbClr val="005188"/>
                </a:solidFill>
                <a:latin typeface="微軟正黑體" pitchFamily="34" charset="-120"/>
                <a:ea typeface="微軟正黑體" pitchFamily="34" charset="-120"/>
              </a:rPr>
              <a:t>學校行事曆</a:t>
            </a:r>
            <a:r>
              <a:rPr kumimoji="0" lang="en-US" altLang="zh-TW" sz="3200" b="1">
                <a:solidFill>
                  <a:srgbClr val="005188"/>
                </a:solidFill>
                <a:latin typeface="微軟正黑體" pitchFamily="34" charset="-120"/>
                <a:ea typeface="微軟正黑體" pitchFamily="34" charset="-120"/>
              </a:rPr>
              <a:t>(</a:t>
            </a:r>
            <a:r>
              <a:rPr kumimoji="0" lang="zh-TW" altLang="en-US" sz="3200" b="1">
                <a:solidFill>
                  <a:srgbClr val="005188"/>
                </a:solidFill>
                <a:latin typeface="微軟正黑體" pitchFamily="34" charset="-120"/>
                <a:ea typeface="微軟正黑體" pitchFamily="34" charset="-120"/>
              </a:rPr>
              <a:t>關於</a:t>
            </a:r>
            <a:r>
              <a:rPr kumimoji="0" lang="en-US" altLang="zh-TW" sz="3200" b="1">
                <a:solidFill>
                  <a:srgbClr val="005188"/>
                </a:solidFill>
                <a:latin typeface="微軟正黑體" pitchFamily="34" charset="-120"/>
                <a:ea typeface="微軟正黑體" pitchFamily="34" charset="-120"/>
              </a:rPr>
              <a:t>5/8</a:t>
            </a:r>
            <a:r>
              <a:rPr kumimoji="0" lang="zh-TW" altLang="en-US" sz="3200" b="1">
                <a:solidFill>
                  <a:srgbClr val="005188"/>
                </a:solidFill>
                <a:latin typeface="微軟正黑體" pitchFamily="34" charset="-120"/>
                <a:ea typeface="微軟正黑體" pitchFamily="34" charset="-120"/>
              </a:rPr>
              <a:t>秘書室公告之行事曆</a:t>
            </a:r>
            <a:r>
              <a:rPr kumimoji="0" lang="en-US" altLang="zh-TW" sz="3200" b="1">
                <a:solidFill>
                  <a:srgbClr val="005188"/>
                </a:solidFill>
                <a:latin typeface="微軟正黑體" pitchFamily="34" charset="-120"/>
                <a:ea typeface="微軟正黑體" pitchFamily="34" charset="-120"/>
              </a:rPr>
              <a:t>)</a:t>
            </a:r>
            <a:endParaRPr kumimoji="0" lang="zh-CN" altLang="en-US" sz="3200" b="1">
              <a:solidFill>
                <a:srgbClr val="005188"/>
              </a:solidFill>
              <a:latin typeface="微軟正黑體" pitchFamily="34" charset="-120"/>
              <a:ea typeface="微軟正黑體" pitchFamily="34" charset="-120"/>
            </a:endParaRPr>
          </a:p>
        </p:txBody>
      </p:sp>
      <p:pic>
        <p:nvPicPr>
          <p:cNvPr id="137218" name="圖片 2"/>
          <p:cNvPicPr>
            <a:picLocks noChangeAspect="1"/>
          </p:cNvPicPr>
          <p:nvPr/>
        </p:nvPicPr>
        <p:blipFill>
          <a:blip r:embed="rId2"/>
          <a:srcRect/>
          <a:stretch>
            <a:fillRect/>
          </a:stretch>
        </p:blipFill>
        <p:spPr bwMode="auto">
          <a:xfrm>
            <a:off x="1409700" y="976313"/>
            <a:ext cx="9855200" cy="5754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1100" y="1074738"/>
            <a:ext cx="9893300" cy="3048000"/>
          </a:xfrm>
          <a:prstGeom prst="rect">
            <a:avLst/>
          </a:prstGeom>
        </p:spPr>
        <p:txBody>
          <a:bodyPr>
            <a:spAutoFit/>
          </a:bodyPr>
          <a:lstStyle/>
          <a:p>
            <a:pPr fontAlgn="auto">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格式僅供參考，各校自訂。</a:t>
            </a:r>
          </a:p>
          <a:p>
            <a:pPr fontAlgn="auto">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每個年級需依據各部定領域及學校規畫</a:t>
            </a:r>
            <a:r>
              <a:rPr kumimoji="0" lang="zh-TW" altLang="en-US" sz="2400" b="1" dirty="0">
                <a:latin typeface="微軟正黑體" panose="020B0604030504040204" pitchFamily="34" charset="-120"/>
                <a:ea typeface="微軟正黑體" panose="020B0604030504040204" pitchFamily="34" charset="-120"/>
              </a:rPr>
              <a:t>校訂彈性各課程</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大中系統</a:t>
            </a:r>
            <a:r>
              <a:rPr kumimoji="0" lang="en-US" altLang="zh-TW" sz="2400" b="1"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訂定</a:t>
            </a:r>
            <a:endParaRPr kumimoji="0" lang="en-US" altLang="zh-TW" sz="2400" dirty="0">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    評量計畫。</a:t>
            </a:r>
            <a:endParaRPr kumimoji="0" lang="en-US" altLang="zh-TW" sz="2400" dirty="0">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zh-TW" altLang="zh-TW" sz="2400" dirty="0">
                <a:latin typeface="微軟正黑體" panose="020B0604030504040204" pitchFamily="34" charset="-120"/>
                <a:ea typeface="微軟正黑體" panose="020B0604030504040204" pitchFamily="34" charset="-120"/>
              </a:rPr>
              <a:t>各領域及彈性學習課程：由授課教師評量，且須於每學期初向學生及</a:t>
            </a:r>
            <a:endParaRPr kumimoji="0" lang="en-US" altLang="zh-TW" sz="2400" dirty="0">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    </a:t>
            </a:r>
            <a:r>
              <a:rPr kumimoji="0" lang="zh-TW" altLang="zh-TW" sz="2400" dirty="0">
                <a:latin typeface="微軟正黑體" panose="020B0604030504040204" pitchFamily="34" charset="-120"/>
                <a:ea typeface="微軟正黑體" panose="020B0604030504040204" pitchFamily="34" charset="-120"/>
              </a:rPr>
              <a:t>家長說明評量計畫。</a:t>
            </a:r>
            <a:endParaRPr kumimoji="0" lang="en-US" altLang="zh-TW" sz="2400" dirty="0">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en-US" altLang="zh-TW" sz="2400" kern="100" dirty="0">
                <a:solidFill>
                  <a:srgbClr val="002060"/>
                </a:solidFill>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評量計畫需</a:t>
            </a:r>
            <a:r>
              <a:rPr kumimoji="0" lang="zh-TW" altLang="en-US" sz="2400" b="1" dirty="0">
                <a:latin typeface="微軟正黑體" panose="020B0604030504040204" pitchFamily="34" charset="-120"/>
                <a:ea typeface="微軟正黑體" panose="020B0604030504040204" pitchFamily="34" charset="-120"/>
              </a:rPr>
              <a:t>評量次數</a:t>
            </a:r>
            <a:r>
              <a:rPr kumimoji="0" lang="zh-TW" altLang="en-US" sz="2400"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評量方式內容說明</a:t>
            </a:r>
            <a:r>
              <a:rPr kumimoji="0" lang="zh-TW" altLang="en-US" sz="2400" dirty="0">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計分標準及比例</a:t>
            </a:r>
            <a:r>
              <a:rPr kumimoji="0" lang="zh-TW" altLang="en-US" sz="2400" dirty="0">
                <a:latin typeface="微軟正黑體" panose="020B0604030504040204" pitchFamily="34" charset="-120"/>
                <a:ea typeface="微軟正黑體" panose="020B0604030504040204" pitchFamily="34" charset="-120"/>
              </a:rPr>
              <a:t>等。</a:t>
            </a:r>
          </a:p>
          <a:p>
            <a:pPr fontAlgn="auto">
              <a:spcBef>
                <a:spcPts val="0"/>
              </a:spcBef>
              <a:spcAft>
                <a:spcPts val="0"/>
              </a:spcAft>
              <a:defRPr/>
            </a:pPr>
            <a:endParaRPr kumimoji="0" lang="zh-TW" altLang="zh-TW" sz="2400" dirty="0">
              <a:latin typeface="微軟正黑體" panose="020B0604030504040204" pitchFamily="34" charset="-120"/>
              <a:ea typeface="微軟正黑體" panose="020B0604030504040204" pitchFamily="34" charset="-120"/>
            </a:endParaRPr>
          </a:p>
          <a:p>
            <a:pPr fontAlgn="auto">
              <a:spcBef>
                <a:spcPts val="0"/>
              </a:spcBef>
              <a:spcAft>
                <a:spcPts val="0"/>
              </a:spcAft>
              <a:defRPr/>
            </a:pPr>
            <a:endParaRPr kumimoji="0" lang="zh-TW" altLang="en-US" sz="2400" dirty="0">
              <a:latin typeface="微軟正黑體" panose="020B0604030504040204" pitchFamily="34" charset="-120"/>
              <a:ea typeface="微軟正黑體" panose="020B0604030504040204" pitchFamily="34" charset="-120"/>
            </a:endParaRPr>
          </a:p>
        </p:txBody>
      </p:sp>
      <p:sp>
        <p:nvSpPr>
          <p:cNvPr id="138242" name="矩形 5"/>
          <p:cNvSpPr>
            <a:spLocks noChangeArrowheads="1"/>
          </p:cNvSpPr>
          <p:nvPr/>
        </p:nvSpPr>
        <p:spPr bwMode="auto">
          <a:xfrm>
            <a:off x="781050" y="292100"/>
            <a:ext cx="5641975" cy="584200"/>
          </a:xfrm>
          <a:prstGeom prst="rect">
            <a:avLst/>
          </a:prstGeom>
          <a:noFill/>
          <a:ln w="9525">
            <a:noFill/>
            <a:miter lim="800000"/>
            <a:headEnd/>
            <a:tailEnd/>
          </a:ln>
        </p:spPr>
        <p:txBody>
          <a:bodyPr wrap="none">
            <a:spAutoFit/>
          </a:bodyPr>
          <a:lstStyle/>
          <a:p>
            <a:r>
              <a:rPr kumimoji="0" lang="en-US" altLang="zh-TW" sz="3200" b="1">
                <a:solidFill>
                  <a:srgbClr val="005188"/>
                </a:solidFill>
                <a:latin typeface="微軟正黑體" pitchFamily="34" charset="-120"/>
                <a:ea typeface="微軟正黑體" pitchFamily="34" charset="-120"/>
              </a:rPr>
              <a:t>C9-4</a:t>
            </a:r>
            <a:r>
              <a:rPr kumimoji="0" lang="zh-TW" altLang="en-US" sz="3200" b="1">
                <a:solidFill>
                  <a:srgbClr val="005188"/>
                </a:solidFill>
                <a:latin typeface="微軟正黑體" pitchFamily="34" charset="-120"/>
                <a:ea typeface="微軟正黑體" pitchFamily="34" charset="-120"/>
              </a:rPr>
              <a:t>學校</a:t>
            </a:r>
            <a:r>
              <a:rPr kumimoji="0" lang="zh-TW" altLang="en-US" sz="3200" b="1">
                <a:solidFill>
                  <a:srgbClr val="FF0000"/>
                </a:solidFill>
                <a:latin typeface="微軟正黑體" pitchFamily="34" charset="-120"/>
                <a:ea typeface="微軟正黑體" pitchFamily="34" charset="-120"/>
              </a:rPr>
              <a:t>各年級</a:t>
            </a:r>
            <a:r>
              <a:rPr kumimoji="0" lang="zh-TW" altLang="en-US" sz="3200" b="1">
                <a:solidFill>
                  <a:srgbClr val="005188"/>
                </a:solidFill>
                <a:latin typeface="微軟正黑體" pitchFamily="34" charset="-120"/>
                <a:ea typeface="微軟正黑體" pitchFamily="34" charset="-120"/>
              </a:rPr>
              <a:t>成績評量計畫</a:t>
            </a:r>
            <a:endParaRPr kumimoji="0" lang="zh-TW" altLang="en-US" b="1">
              <a:latin typeface="Calibri" pitchFamily="34" charset="0"/>
            </a:endParaRPr>
          </a:p>
        </p:txBody>
      </p:sp>
      <p:pic>
        <p:nvPicPr>
          <p:cNvPr id="138243" name="Picture 2" descr="Test premium icon"/>
          <p:cNvPicPr>
            <a:picLocks noChangeAspect="1" noChangeArrowheads="1"/>
          </p:cNvPicPr>
          <p:nvPr/>
        </p:nvPicPr>
        <p:blipFill>
          <a:blip r:embed="rId2"/>
          <a:srcRect/>
          <a:stretch>
            <a:fillRect/>
          </a:stretch>
        </p:blipFill>
        <p:spPr bwMode="auto">
          <a:xfrm>
            <a:off x="4803775" y="3722688"/>
            <a:ext cx="2435225" cy="243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160338" y="25400"/>
            <a:ext cx="6851651" cy="6832600"/>
          </a:xfrm>
          <a:prstGeom prst="rect">
            <a:avLst/>
          </a:prstGeom>
          <a:noFill/>
          <a:ln w="9525">
            <a:noFill/>
            <a:miter lim="800000"/>
            <a:headEnd/>
            <a:tailEnd/>
          </a:ln>
        </p:spPr>
      </p:pic>
      <p:sp>
        <p:nvSpPr>
          <p:cNvPr id="3" name="TextBox 37"/>
          <p:cNvSpPr txBox="1">
            <a:spLocks noChangeArrowheads="1"/>
          </p:cNvSpPr>
          <p:nvPr/>
        </p:nvSpPr>
        <p:spPr bwMode="auto">
          <a:xfrm>
            <a:off x="7088188" y="2436813"/>
            <a:ext cx="3979862" cy="585787"/>
          </a:xfrm>
          <a:prstGeom prst="rect">
            <a:avLst/>
          </a:prstGeom>
          <a:noFill/>
          <a:ln w="9525">
            <a:noFill/>
            <a:miter lim="800000"/>
            <a:headEnd/>
            <a:tailEnd/>
          </a:ln>
        </p:spPr>
        <p:txBody>
          <a:bodyPr lIns="0" rIns="0">
            <a:spAutoFit/>
          </a:bodyPr>
          <a:lstStyle/>
          <a:p>
            <a:r>
              <a:rPr kumimoji="0" lang="en-US" altLang="zh-CN" sz="3200">
                <a:solidFill>
                  <a:srgbClr val="005188"/>
                </a:solidFill>
                <a:latin typeface="方正清刻本悦宋简体"/>
                <a:ea typeface="方正清刻本悦宋简体"/>
                <a:cs typeface="方正静蕾简体"/>
              </a:rPr>
              <a:t>01 </a:t>
            </a:r>
            <a:r>
              <a:rPr kumimoji="0" lang="zh-TW" altLang="en-US" sz="3200">
                <a:solidFill>
                  <a:srgbClr val="005188"/>
                </a:solidFill>
                <a:latin typeface="方正清刻本悦宋简体"/>
                <a:ea typeface="方正清刻本悦宋简体"/>
                <a:cs typeface="方正静蕾简体"/>
              </a:rPr>
              <a:t>表件補充說明</a:t>
            </a:r>
            <a:endParaRPr kumimoji="0" lang="zh-CN" altLang="en-US" sz="3200">
              <a:solidFill>
                <a:srgbClr val="005188"/>
              </a:solidFill>
              <a:latin typeface="方正清刻本悦宋简体"/>
              <a:ea typeface="方正清刻本悦宋简体"/>
              <a:cs typeface="方正静蕾简体"/>
            </a:endParaRPr>
          </a:p>
        </p:txBody>
      </p:sp>
      <p:sp>
        <p:nvSpPr>
          <p:cNvPr id="4" name="TextBox 37"/>
          <p:cNvSpPr txBox="1">
            <a:spLocks noChangeArrowheads="1"/>
          </p:cNvSpPr>
          <p:nvPr/>
        </p:nvSpPr>
        <p:spPr bwMode="auto">
          <a:xfrm>
            <a:off x="7088188" y="3305175"/>
            <a:ext cx="4716462" cy="584200"/>
          </a:xfrm>
          <a:prstGeom prst="rect">
            <a:avLst/>
          </a:prstGeom>
          <a:noFill/>
          <a:ln w="9525">
            <a:noFill/>
            <a:miter lim="800000"/>
            <a:headEnd/>
            <a:tailEnd/>
          </a:ln>
        </p:spPr>
        <p:txBody>
          <a:bodyPr lIns="0" rIns="0">
            <a:spAutoFit/>
          </a:bodyPr>
          <a:lstStyle/>
          <a:p>
            <a:r>
              <a:rPr kumimoji="0" lang="en-US" altLang="zh-CN" sz="3200">
                <a:solidFill>
                  <a:srgbClr val="005188"/>
                </a:solidFill>
                <a:latin typeface="方正清刻本悦宋简体"/>
                <a:ea typeface="方正清刻本悦宋简体"/>
                <a:cs typeface="方正静蕾简体"/>
              </a:rPr>
              <a:t>02</a:t>
            </a:r>
            <a:r>
              <a:rPr kumimoji="0" lang="zh-TW" altLang="en-US" sz="3200">
                <a:solidFill>
                  <a:srgbClr val="005188"/>
                </a:solidFill>
                <a:latin typeface="方正清刻本悦宋简体"/>
                <a:ea typeface="方正清刻本悦宋简体"/>
                <a:cs typeface="方正静蕾简体"/>
              </a:rPr>
              <a:t> 其他類課程說明與建議</a:t>
            </a:r>
            <a:endParaRPr kumimoji="0" lang="en-US" altLang="zh-TW" sz="3200">
              <a:solidFill>
                <a:srgbClr val="005188"/>
              </a:solidFill>
              <a:latin typeface="方正清刻本悦宋简体"/>
              <a:ea typeface="方正清刻本悦宋简体"/>
              <a:cs typeface="方正静蕾简体"/>
            </a:endParaRPr>
          </a:p>
        </p:txBody>
      </p:sp>
      <p:sp>
        <p:nvSpPr>
          <p:cNvPr id="5" name="TextBox 37"/>
          <p:cNvSpPr txBox="1">
            <a:spLocks noChangeArrowheads="1"/>
          </p:cNvSpPr>
          <p:nvPr/>
        </p:nvSpPr>
        <p:spPr bwMode="auto">
          <a:xfrm>
            <a:off x="7088188" y="4167188"/>
            <a:ext cx="4716462" cy="1076325"/>
          </a:xfrm>
          <a:prstGeom prst="rect">
            <a:avLst/>
          </a:prstGeom>
          <a:noFill/>
          <a:ln w="9525">
            <a:noFill/>
            <a:miter lim="800000"/>
            <a:headEnd/>
            <a:tailEnd/>
          </a:ln>
        </p:spPr>
        <p:txBody>
          <a:bodyPr lIns="0" rIns="0">
            <a:spAutoFit/>
          </a:bodyPr>
          <a:lstStyle/>
          <a:p>
            <a:r>
              <a:rPr kumimoji="0" lang="en-US" altLang="zh-CN" sz="3200">
                <a:solidFill>
                  <a:srgbClr val="005188"/>
                </a:solidFill>
                <a:latin typeface="方正清刻本悦宋简体"/>
                <a:ea typeface="方正清刻本悦宋简体"/>
                <a:cs typeface="方正静蕾简体"/>
              </a:rPr>
              <a:t>03</a:t>
            </a:r>
            <a:r>
              <a:rPr kumimoji="0" lang="zh-TW" altLang="en-US" sz="3200">
                <a:solidFill>
                  <a:srgbClr val="005188"/>
                </a:solidFill>
                <a:latin typeface="方正清刻本悦宋简体"/>
                <a:ea typeface="方正清刻本悦宋简体"/>
                <a:cs typeface="方正静蕾简体"/>
              </a:rPr>
              <a:t> 常見問題</a:t>
            </a:r>
            <a:r>
              <a:rPr kumimoji="0" lang="en-US" altLang="zh-TW" sz="3200">
                <a:solidFill>
                  <a:srgbClr val="005188"/>
                </a:solidFill>
                <a:latin typeface="方正清刻本悦宋简体"/>
                <a:ea typeface="方正清刻本悦宋简体"/>
                <a:cs typeface="方正静蕾简体"/>
              </a:rPr>
              <a:t>Q&amp;A</a:t>
            </a:r>
          </a:p>
          <a:p>
            <a:endParaRPr kumimoji="0" lang="zh-CN" altLang="en-US" sz="3200">
              <a:solidFill>
                <a:srgbClr val="005188"/>
              </a:solidFill>
              <a:latin typeface="方正清刻本悦宋简体"/>
              <a:ea typeface="方正清刻本悦宋简体"/>
              <a:cs typeface="方正静蕾简体"/>
            </a:endParaRPr>
          </a:p>
        </p:txBody>
      </p:sp>
      <p:sp>
        <p:nvSpPr>
          <p:cNvPr id="6" name="TextBox 37"/>
          <p:cNvSpPr txBox="1">
            <a:spLocks noChangeArrowheads="1"/>
          </p:cNvSpPr>
          <p:nvPr/>
        </p:nvSpPr>
        <p:spPr bwMode="auto">
          <a:xfrm>
            <a:off x="7088188" y="5029200"/>
            <a:ext cx="2914650" cy="584200"/>
          </a:xfrm>
          <a:prstGeom prst="rect">
            <a:avLst/>
          </a:prstGeom>
          <a:noFill/>
          <a:ln w="9525">
            <a:noFill/>
            <a:miter lim="800000"/>
            <a:headEnd/>
            <a:tailEnd/>
          </a:ln>
        </p:spPr>
        <p:txBody>
          <a:bodyPr lIns="0" rIns="0">
            <a:spAutoFit/>
          </a:bodyPr>
          <a:lstStyle/>
          <a:p>
            <a:r>
              <a:rPr kumimoji="0" lang="en-US" altLang="zh-CN" sz="3200">
                <a:solidFill>
                  <a:srgbClr val="005188"/>
                </a:solidFill>
                <a:latin typeface="方正清刻本悦宋简体"/>
                <a:ea typeface="方正清刻本悦宋简体"/>
                <a:cs typeface="方正静蕾简体"/>
              </a:rPr>
              <a:t>04 </a:t>
            </a:r>
            <a:r>
              <a:rPr kumimoji="0" lang="zh-TW" altLang="en-US" sz="3200">
                <a:solidFill>
                  <a:srgbClr val="005188"/>
                </a:solidFill>
                <a:latin typeface="方正清刻本悦宋简体"/>
                <a:ea typeface="方正清刻本悦宋简体"/>
                <a:cs typeface="方正静蕾简体"/>
              </a:rPr>
              <a:t>提問與釋疑</a:t>
            </a:r>
            <a:endParaRPr kumimoji="0" lang="zh-CN" altLang="en-US" sz="3200">
              <a:solidFill>
                <a:srgbClr val="005188"/>
              </a:solidFill>
              <a:latin typeface="方正清刻本悦宋简体"/>
              <a:ea typeface="方正清刻本悦宋简体"/>
              <a:cs typeface="方正静蕾简体"/>
            </a:endParaRPr>
          </a:p>
        </p:txBody>
      </p:sp>
      <p:sp>
        <p:nvSpPr>
          <p:cNvPr id="9" name="文本框 11"/>
          <p:cNvSpPr txBox="1"/>
          <p:nvPr/>
        </p:nvSpPr>
        <p:spPr bwMode="auto">
          <a:xfrm>
            <a:off x="7845425" y="1042988"/>
            <a:ext cx="2157413" cy="769937"/>
          </a:xfrm>
          <a:prstGeom prst="rect">
            <a:avLst/>
          </a:prstGeom>
          <a:noFill/>
        </p:spPr>
        <p:txBody>
          <a:bodyPr>
            <a:spAutoFit/>
          </a:bodyPr>
          <a:lstStyle/>
          <a:p>
            <a:pPr algn="ctr" fontAlgn="auto">
              <a:spcBef>
                <a:spcPts val="0"/>
              </a:spcBef>
              <a:spcAft>
                <a:spcPts val="0"/>
              </a:spcAft>
              <a:defRPr/>
            </a:pPr>
            <a:r>
              <a:rPr kumimoji="0" lang="zh-TW" altLang="en-US" sz="4400" spc="6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大綱</a:t>
            </a:r>
            <a:endParaRPr kumimoji="0" lang="zh-CN" altLang="en-US" sz="4400" spc="6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a:grpSpLocks/>
          </p:cNvGrpSpPr>
          <p:nvPr/>
        </p:nvGrpSpPr>
        <p:grpSpPr bwMode="auto">
          <a:xfrm>
            <a:off x="0" y="1712913"/>
            <a:ext cx="12192000" cy="3519487"/>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sp>
          <p:nvSpPr>
            <p:cNvPr id="3" name="矩形 2"/>
            <p:cNvSpPr/>
            <p:nvPr/>
          </p:nvSpPr>
          <p:spPr>
            <a:xfrm>
              <a:off x="0" y="1713701"/>
              <a:ext cx="12192000" cy="3519054"/>
            </a:xfrm>
            <a:prstGeom prst="rect">
              <a:avLst/>
            </a:prstGeom>
            <a:blipFill dpi="0" rotWithShape="1">
              <a:blip r:embed="rId2" cstate="print">
                <a:alphaModFix amt="5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grpSp>
      <p:pic>
        <p:nvPicPr>
          <p:cNvPr id="4" name="图片 3"/>
          <p:cNvPicPr>
            <a:picLocks noChangeAspect="1"/>
          </p:cNvPicPr>
          <p:nvPr/>
        </p:nvPicPr>
        <p:blipFill>
          <a:blip r:embed="rId3"/>
          <a:srcRect/>
          <a:stretch>
            <a:fillRect/>
          </a:stretch>
        </p:blipFill>
        <p:spPr bwMode="auto">
          <a:xfrm>
            <a:off x="4522788" y="515938"/>
            <a:ext cx="3070225" cy="3030537"/>
          </a:xfrm>
          <a:prstGeom prst="rect">
            <a:avLst/>
          </a:prstGeom>
          <a:noFill/>
          <a:ln w="9525">
            <a:noFill/>
            <a:miter lim="800000"/>
            <a:headEnd/>
            <a:tailEnd/>
          </a:ln>
        </p:spPr>
      </p:pic>
      <p:sp>
        <p:nvSpPr>
          <p:cNvPr id="5" name="TextBox 37"/>
          <p:cNvSpPr txBox="1"/>
          <p:nvPr/>
        </p:nvSpPr>
        <p:spPr>
          <a:xfrm>
            <a:off x="4012442" y="3734096"/>
            <a:ext cx="4094327" cy="769441"/>
          </a:xfrm>
          <a:prstGeom prst="rect">
            <a:avLst/>
          </a:prstGeom>
          <a:noFill/>
        </p:spPr>
        <p:txBody>
          <a:bodyPr lIns="0" rIns="0">
            <a:spAutoFit/>
          </a:bodyPr>
          <a:lstStyle/>
          <a:p>
            <a:pPr fontAlgn="auto">
              <a:spcBef>
                <a:spcPts val="0"/>
              </a:spcBef>
              <a:spcAft>
                <a:spcPts val="0"/>
              </a:spcAft>
              <a:defRPr/>
            </a:pPr>
            <a:r>
              <a:rPr kumimoji="0" lang="zh-TW"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其他類課程</a:t>
            </a:r>
            <a:r>
              <a:rPr kumimoji="0" lang="en-US" altLang="zh-CN"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Q&amp;A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p:cNvSpPr>
          <p:nvPr/>
        </p:nvSpPr>
        <p:spPr bwMode="auto">
          <a:xfrm>
            <a:off x="1192213" y="292100"/>
            <a:ext cx="4602162"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其他類課程</a:t>
            </a:r>
            <a:r>
              <a:rPr kumimoji="0" lang="zh-TW" altLang="en-US" sz="3200" b="1">
                <a:solidFill>
                  <a:srgbClr val="005188"/>
                </a:solidFill>
                <a:latin typeface="微軟正黑體" pitchFamily="34" charset="-120"/>
                <a:ea typeface="微軟正黑體" pitchFamily="34" charset="-120"/>
                <a:cs typeface="方正静蕾简体"/>
              </a:rPr>
              <a:t>說明與建議</a:t>
            </a:r>
            <a:endParaRPr kumimoji="0" lang="en-US" altLang="zh-TW" sz="3200" b="1">
              <a:solidFill>
                <a:srgbClr val="005188"/>
              </a:solidFill>
              <a:latin typeface="微軟正黑體" pitchFamily="34" charset="-120"/>
              <a:ea typeface="微軟正黑體" pitchFamily="34" charset="-120"/>
              <a:cs typeface="方正静蕾简体"/>
            </a:endParaRPr>
          </a:p>
        </p:txBody>
      </p:sp>
      <p:sp>
        <p:nvSpPr>
          <p:cNvPr id="2" name="矩形 1"/>
          <p:cNvSpPr>
            <a:spLocks noChangeArrowheads="1"/>
          </p:cNvSpPr>
          <p:nvPr/>
        </p:nvSpPr>
        <p:spPr bwMode="auto">
          <a:xfrm>
            <a:off x="382588" y="1149350"/>
            <a:ext cx="7323137" cy="438150"/>
          </a:xfrm>
          <a:prstGeom prst="rect">
            <a:avLst/>
          </a:prstGeom>
          <a:noFill/>
          <a:ln w="9525">
            <a:noFill/>
            <a:miter lim="800000"/>
            <a:headEnd/>
            <a:tailEnd/>
          </a:ln>
        </p:spPr>
        <p:txBody>
          <a:bodyPr wrap="none">
            <a:spAutoFit/>
          </a:bodyPr>
          <a:lstStyle/>
          <a:p>
            <a:pPr>
              <a:lnSpc>
                <a:spcPts val="2700"/>
              </a:lnSpc>
            </a:pPr>
            <a:r>
              <a:rPr kumimoji="0" lang="en-US" altLang="zh-TW" sz="2800" b="1">
                <a:solidFill>
                  <a:srgbClr val="000000"/>
                </a:solidFill>
                <a:latin typeface="微軟正黑體" pitchFamily="34" charset="-120"/>
                <a:ea typeface="微軟正黑體" pitchFamily="34" charset="-120"/>
              </a:rPr>
              <a:t>Q1</a:t>
            </a:r>
            <a:r>
              <a:rPr kumimoji="0" lang="zh-TW" altLang="zh-TW" sz="2800" b="1">
                <a:solidFill>
                  <a:srgbClr val="000000"/>
                </a:solidFill>
                <a:latin typeface="微軟正黑體" pitchFamily="34" charset="-120"/>
                <a:ea typeface="微軟正黑體" pitchFamily="34" charset="-120"/>
              </a:rPr>
              <a:t>：彈性課程的其他類課程該如何安排規劃</a:t>
            </a:r>
            <a:r>
              <a:rPr kumimoji="0" lang="en-US" altLang="zh-TW" sz="2800" b="1">
                <a:solidFill>
                  <a:srgbClr val="000000"/>
                </a:solidFill>
                <a:latin typeface="微軟正黑體" pitchFamily="34" charset="-120"/>
                <a:ea typeface="微軟正黑體" pitchFamily="34" charset="-120"/>
              </a:rPr>
              <a:t>?</a:t>
            </a:r>
            <a:endParaRPr kumimoji="0" lang="zh-TW" altLang="zh-TW" sz="2800" b="1">
              <a:solidFill>
                <a:srgbClr val="000000"/>
              </a:solidFill>
              <a:latin typeface="微軟正黑體" pitchFamily="34" charset="-120"/>
              <a:ea typeface="微軟正黑體" pitchFamily="34" charset="-120"/>
            </a:endParaRPr>
          </a:p>
        </p:txBody>
      </p:sp>
      <p:sp>
        <p:nvSpPr>
          <p:cNvPr id="4" name="矩形 3"/>
          <p:cNvSpPr>
            <a:spLocks noChangeArrowheads="1"/>
          </p:cNvSpPr>
          <p:nvPr/>
        </p:nvSpPr>
        <p:spPr bwMode="auto">
          <a:xfrm>
            <a:off x="382588" y="2019300"/>
            <a:ext cx="11245850" cy="4286250"/>
          </a:xfrm>
          <a:prstGeom prst="rect">
            <a:avLst/>
          </a:prstGeom>
          <a:noFill/>
          <a:ln w="9525">
            <a:noFill/>
            <a:miter lim="800000"/>
            <a:headEnd/>
            <a:tailEnd/>
          </a:ln>
        </p:spPr>
        <p:txBody>
          <a:bodyPr>
            <a:spAutoFit/>
          </a:bodyPr>
          <a:lstStyle/>
          <a:p>
            <a:pPr>
              <a:lnSpc>
                <a:spcPts val="2700"/>
              </a:lnSpc>
            </a:pPr>
            <a:r>
              <a:rPr kumimoji="0" lang="en-US" altLang="zh-TW" sz="2800" b="1">
                <a:solidFill>
                  <a:srgbClr val="000000"/>
                </a:solidFill>
                <a:latin typeface="微軟正黑體" pitchFamily="34" charset="-120"/>
                <a:ea typeface="微軟正黑體" pitchFamily="34" charset="-120"/>
              </a:rPr>
              <a:t>A2</a:t>
            </a:r>
            <a:r>
              <a:rPr kumimoji="0" lang="zh-TW" altLang="zh-TW" sz="2800" b="1">
                <a:solidFill>
                  <a:srgbClr val="000000"/>
                </a:solidFill>
                <a:latin typeface="微軟正黑體" pitchFamily="34" charset="-120"/>
                <a:ea typeface="微軟正黑體" pitchFamily="34" charset="-120"/>
              </a:rPr>
              <a:t>：</a:t>
            </a:r>
            <a:endParaRPr kumimoji="0" lang="en-US" altLang="zh-TW" sz="2800" b="1">
              <a:solidFill>
                <a:srgbClr val="000000"/>
              </a:solidFill>
              <a:latin typeface="微軟正黑體" pitchFamily="34" charset="-120"/>
              <a:ea typeface="微軟正黑體" pitchFamily="34" charset="-120"/>
            </a:endParaRPr>
          </a:p>
          <a:p>
            <a:pPr>
              <a:lnSpc>
                <a:spcPts val="3000"/>
              </a:lnSpc>
            </a:pPr>
            <a:r>
              <a:rPr kumimoji="0" lang="en-US" altLang="zh-TW" sz="2800">
                <a:solidFill>
                  <a:srgbClr val="000000"/>
                </a:solidFill>
                <a:latin typeface="微軟正黑體" pitchFamily="34" charset="-120"/>
                <a:ea typeface="微軟正黑體" pitchFamily="34" charset="-120"/>
              </a:rPr>
              <a:t>1.</a:t>
            </a:r>
            <a:r>
              <a:rPr kumimoji="0" lang="zh-TW" altLang="zh-TW" sz="2800">
                <a:solidFill>
                  <a:srgbClr val="000000"/>
                </a:solidFill>
                <a:latin typeface="微軟正黑體" pitchFamily="34" charset="-120"/>
                <a:ea typeface="微軟正黑體" pitchFamily="34" charset="-120"/>
              </a:rPr>
              <a:t>總綱</a:t>
            </a:r>
            <a:r>
              <a:rPr kumimoji="0" lang="en-US" altLang="zh-TW" sz="2800">
                <a:solidFill>
                  <a:srgbClr val="000000"/>
                </a:solidFill>
                <a:latin typeface="微軟正黑體" pitchFamily="34" charset="-120"/>
                <a:ea typeface="微軟正黑體" pitchFamily="34" charset="-120"/>
              </a:rPr>
              <a:t>P12</a:t>
            </a:r>
            <a:r>
              <a:rPr kumimoji="0" lang="zh-TW" altLang="zh-TW" sz="2800">
                <a:solidFill>
                  <a:srgbClr val="000000"/>
                </a:solidFill>
                <a:latin typeface="微軟正黑體" pitchFamily="34" charset="-120"/>
                <a:ea typeface="微軟正黑體" pitchFamily="34" charset="-120"/>
              </a:rPr>
              <a:t>裡敘明：「其他類課程」包括本土語文</a:t>
            </a:r>
            <a:r>
              <a:rPr kumimoji="0" lang="en-US" altLang="zh-TW" sz="2800">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新住民語文、服務學習、戶外教育、班際或校際交流、自治活動、班級輔導、學生自主學習等各式課程，以及領域補救教學課程。</a:t>
            </a:r>
          </a:p>
          <a:p>
            <a:pPr>
              <a:lnSpc>
                <a:spcPts val="3000"/>
              </a:lnSpc>
            </a:pPr>
            <a:r>
              <a:rPr kumimoji="0" lang="en-US" altLang="zh-TW" sz="2800">
                <a:solidFill>
                  <a:srgbClr val="000000"/>
                </a:solidFill>
                <a:latin typeface="微軟正黑體" pitchFamily="34" charset="-120"/>
                <a:ea typeface="微軟正黑體" pitchFamily="34" charset="-120"/>
              </a:rPr>
              <a:t>2.</a:t>
            </a:r>
            <a:r>
              <a:rPr kumimoji="0" lang="zh-TW" altLang="zh-TW" sz="2800">
                <a:solidFill>
                  <a:srgbClr val="000000"/>
                </a:solidFill>
                <a:latin typeface="微軟正黑體" pitchFamily="34" charset="-120"/>
                <a:ea typeface="微軟正黑體" pitchFamily="34" charset="-120"/>
              </a:rPr>
              <a:t>各校彈性學習課程規劃為學校課程發展委員會之權責，應依學校需求開課。</a:t>
            </a:r>
          </a:p>
          <a:p>
            <a:pPr>
              <a:lnSpc>
                <a:spcPts val="3000"/>
              </a:lnSpc>
            </a:pPr>
            <a:r>
              <a:rPr kumimoji="0" lang="en-US" altLang="zh-TW" sz="2800">
                <a:solidFill>
                  <a:srgbClr val="000000"/>
                </a:solidFill>
                <a:latin typeface="微軟正黑體" pitchFamily="34" charset="-120"/>
                <a:ea typeface="微軟正黑體" pitchFamily="34" charset="-120"/>
              </a:rPr>
              <a:t>3.</a:t>
            </a:r>
            <a:r>
              <a:rPr kumimoji="0" lang="zh-TW" altLang="zh-TW" sz="2800" b="1">
                <a:solidFill>
                  <a:srgbClr val="000000"/>
                </a:solidFill>
                <a:latin typeface="微軟正黑體" pitchFamily="34" charset="-120"/>
                <a:ea typeface="微軟正黑體" pitchFamily="34" charset="-120"/>
              </a:rPr>
              <a:t>建議可將需法定彈性單排的議題課程節數先行規劃於其中，再來考量其他學校各項重要行事活動所佔的節數。</a:t>
            </a:r>
          </a:p>
          <a:p>
            <a:pPr>
              <a:lnSpc>
                <a:spcPts val="3000"/>
              </a:lnSpc>
            </a:pPr>
            <a:r>
              <a:rPr kumimoji="0" lang="en-US" altLang="zh-TW" sz="2800">
                <a:solidFill>
                  <a:srgbClr val="000000"/>
                </a:solidFill>
                <a:latin typeface="微軟正黑體" pitchFamily="34" charset="-120"/>
                <a:ea typeface="微軟正黑體" pitchFamily="34" charset="-120"/>
              </a:rPr>
              <a:t>4.</a:t>
            </a:r>
            <a:r>
              <a:rPr kumimoji="0" lang="zh-TW" altLang="zh-TW" sz="2800">
                <a:solidFill>
                  <a:srgbClr val="000000"/>
                </a:solidFill>
                <a:latin typeface="微軟正黑體" pitchFamily="34" charset="-120"/>
                <a:ea typeface="微軟正黑體" pitchFamily="34" charset="-120"/>
              </a:rPr>
              <a:t>如該學校行事活動為整天或半天的活動，除佔當週其他類課程的節數外，其餘活動當天之課表中其他領域節數，應於預計安排的教學期程中此活動後週次之其他類課程授課時間補課，並於欄位其中敘明清楚。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1192213" y="292100"/>
            <a:ext cx="4805362"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其他類課程</a:t>
            </a:r>
            <a:r>
              <a:rPr kumimoji="0" lang="zh-TW" altLang="en-US" sz="3200" b="1">
                <a:solidFill>
                  <a:srgbClr val="005188"/>
                </a:solidFill>
                <a:latin typeface="微軟正黑體" pitchFamily="34" charset="-120"/>
                <a:ea typeface="微軟正黑體" pitchFamily="34" charset="-120"/>
                <a:cs typeface="方正静蕾简体"/>
              </a:rPr>
              <a:t>說明與建議</a:t>
            </a:r>
            <a:endParaRPr kumimoji="0" lang="en-US" altLang="zh-TW" sz="3200" b="1">
              <a:solidFill>
                <a:srgbClr val="005188"/>
              </a:solidFill>
              <a:latin typeface="微軟正黑體" pitchFamily="34" charset="-120"/>
              <a:ea typeface="微軟正黑體" pitchFamily="34" charset="-120"/>
              <a:cs typeface="方正静蕾简体"/>
            </a:endParaRPr>
          </a:p>
        </p:txBody>
      </p:sp>
      <p:sp>
        <p:nvSpPr>
          <p:cNvPr id="3" name="矩形 2"/>
          <p:cNvSpPr>
            <a:spLocks noChangeArrowheads="1"/>
          </p:cNvSpPr>
          <p:nvPr/>
        </p:nvSpPr>
        <p:spPr bwMode="auto">
          <a:xfrm>
            <a:off x="558800" y="1096963"/>
            <a:ext cx="10837863" cy="862012"/>
          </a:xfrm>
          <a:prstGeom prst="rect">
            <a:avLst/>
          </a:prstGeom>
          <a:noFill/>
          <a:ln w="9525">
            <a:noFill/>
            <a:miter lim="800000"/>
            <a:headEnd/>
            <a:tailEnd/>
          </a:ln>
        </p:spPr>
        <p:txBody>
          <a:bodyPr>
            <a:spAutoFit/>
          </a:bodyPr>
          <a:lstStyle/>
          <a:p>
            <a:pPr>
              <a:lnSpc>
                <a:spcPts val="3000"/>
              </a:lnSpc>
            </a:pPr>
            <a:r>
              <a:rPr kumimoji="0" lang="en-US" altLang="zh-TW" sz="2800" b="1">
                <a:solidFill>
                  <a:srgbClr val="000000"/>
                </a:solidFill>
                <a:latin typeface="微軟正黑體" pitchFamily="34" charset="-120"/>
                <a:ea typeface="微軟正黑體" pitchFamily="34" charset="-120"/>
              </a:rPr>
              <a:t>Q2</a:t>
            </a:r>
            <a:r>
              <a:rPr kumimoji="0" lang="zh-TW" altLang="zh-TW" sz="2800" b="1">
                <a:solidFill>
                  <a:srgbClr val="000000"/>
                </a:solidFill>
                <a:latin typeface="微軟正黑體" pitchFamily="34" charset="-120"/>
                <a:ea typeface="微軟正黑體" pitchFamily="34" charset="-120"/>
              </a:rPr>
              <a:t>：其他類課程的</a:t>
            </a:r>
            <a:r>
              <a:rPr kumimoji="0" lang="en-US" altLang="zh-TW" sz="2800" b="1">
                <a:solidFill>
                  <a:srgbClr val="000000"/>
                </a:solidFill>
                <a:latin typeface="微軟正黑體" pitchFamily="34" charset="-120"/>
                <a:ea typeface="微軟正黑體" pitchFamily="34" charset="-120"/>
              </a:rPr>
              <a:t>C6-1</a:t>
            </a:r>
            <a:r>
              <a:rPr kumimoji="0" lang="zh-TW" altLang="zh-TW" sz="2800" b="1">
                <a:solidFill>
                  <a:srgbClr val="000000"/>
                </a:solidFill>
                <a:latin typeface="微軟正黑體" pitchFamily="34" charset="-120"/>
                <a:ea typeface="微軟正黑體" pitchFamily="34" charset="-120"/>
              </a:rPr>
              <a:t>該如何撰寫，需要每一種類型的課程寫一個</a:t>
            </a:r>
            <a:endParaRPr kumimoji="0" lang="en-US" altLang="zh-TW" sz="2800" b="1">
              <a:solidFill>
                <a:srgbClr val="000000"/>
              </a:solidFill>
              <a:latin typeface="微軟正黑體" pitchFamily="34" charset="-120"/>
              <a:ea typeface="微軟正黑體" pitchFamily="34" charset="-120"/>
            </a:endParaRPr>
          </a:p>
          <a:p>
            <a:pPr>
              <a:lnSpc>
                <a:spcPts val="3000"/>
              </a:lnSpc>
            </a:pPr>
            <a:r>
              <a:rPr kumimoji="0" lang="en-US" altLang="zh-TW" sz="2800" b="1">
                <a:solidFill>
                  <a:srgbClr val="000000"/>
                </a:solidFill>
                <a:latin typeface="微軟正黑體" pitchFamily="34" charset="-120"/>
                <a:ea typeface="微軟正黑體" pitchFamily="34" charset="-120"/>
              </a:rPr>
              <a:t>          </a:t>
            </a:r>
            <a:r>
              <a:rPr kumimoji="0" lang="zh-TW" altLang="zh-TW" sz="2800" b="1">
                <a:solidFill>
                  <a:srgbClr val="000000"/>
                </a:solidFill>
                <a:latin typeface="微軟正黑體" pitchFamily="34" charset="-120"/>
                <a:ea typeface="微軟正黑體" pitchFamily="34" charset="-120"/>
              </a:rPr>
              <a:t>計畫嗎</a:t>
            </a:r>
            <a:r>
              <a:rPr kumimoji="0" lang="en-US" altLang="zh-TW" sz="2800" b="1">
                <a:solidFill>
                  <a:srgbClr val="000000"/>
                </a:solidFill>
                <a:latin typeface="微軟正黑體" pitchFamily="34" charset="-120"/>
                <a:ea typeface="微軟正黑體" pitchFamily="34" charset="-120"/>
              </a:rPr>
              <a:t>?</a:t>
            </a:r>
            <a:endParaRPr kumimoji="0" lang="zh-TW" altLang="zh-TW" sz="2800" b="1">
              <a:solidFill>
                <a:srgbClr val="000000"/>
              </a:solidFill>
              <a:latin typeface="微軟正黑體" pitchFamily="34" charset="-120"/>
              <a:ea typeface="微軟正黑體" pitchFamily="34" charset="-120"/>
            </a:endParaRPr>
          </a:p>
        </p:txBody>
      </p:sp>
      <p:sp>
        <p:nvSpPr>
          <p:cNvPr id="4" name="矩形 3"/>
          <p:cNvSpPr>
            <a:spLocks noChangeArrowheads="1"/>
          </p:cNvSpPr>
          <p:nvPr/>
        </p:nvSpPr>
        <p:spPr bwMode="auto">
          <a:xfrm>
            <a:off x="558800" y="2119313"/>
            <a:ext cx="11041063" cy="2336800"/>
          </a:xfrm>
          <a:prstGeom prst="rect">
            <a:avLst/>
          </a:prstGeom>
          <a:noFill/>
          <a:ln w="9525">
            <a:noFill/>
            <a:miter lim="800000"/>
            <a:headEnd/>
            <a:tailEnd/>
          </a:ln>
        </p:spPr>
        <p:txBody>
          <a:bodyPr>
            <a:spAutoFit/>
          </a:bodyPr>
          <a:lstStyle/>
          <a:p>
            <a:pPr>
              <a:lnSpc>
                <a:spcPts val="3500"/>
              </a:lnSpc>
            </a:pPr>
            <a:r>
              <a:rPr kumimoji="0" lang="en-US" altLang="zh-TW" sz="2800" b="1">
                <a:solidFill>
                  <a:srgbClr val="000000"/>
                </a:solidFill>
                <a:latin typeface="微軟正黑體" pitchFamily="34" charset="-120"/>
                <a:ea typeface="微軟正黑體" pitchFamily="34" charset="-120"/>
              </a:rPr>
              <a:t>A2</a:t>
            </a:r>
            <a:r>
              <a:rPr kumimoji="0" lang="zh-TW" altLang="zh-TW" sz="2800" b="1">
                <a:solidFill>
                  <a:srgbClr val="000000"/>
                </a:solidFill>
                <a:latin typeface="微軟正黑體" pitchFamily="34" charset="-120"/>
                <a:ea typeface="微軟正黑體" pitchFamily="34" charset="-120"/>
              </a:rPr>
              <a:t>：</a:t>
            </a:r>
            <a:endParaRPr kumimoji="0" lang="en-US" altLang="zh-TW" sz="2800" b="1">
              <a:solidFill>
                <a:srgbClr val="000000"/>
              </a:solidFill>
              <a:latin typeface="微軟正黑體" pitchFamily="34" charset="-120"/>
              <a:ea typeface="微軟正黑體" pitchFamily="34" charset="-120"/>
            </a:endParaRPr>
          </a:p>
          <a:p>
            <a:pPr>
              <a:lnSpc>
                <a:spcPts val="3500"/>
              </a:lnSpc>
            </a:pPr>
            <a:r>
              <a:rPr kumimoji="0" lang="en-US" altLang="zh-TW" sz="2800">
                <a:solidFill>
                  <a:srgbClr val="000000"/>
                </a:solidFill>
                <a:latin typeface="微軟正黑體" pitchFamily="34" charset="-120"/>
                <a:ea typeface="微軟正黑體" pitchFamily="34" charset="-120"/>
              </a:rPr>
              <a:t>(1)</a:t>
            </a:r>
            <a:r>
              <a:rPr kumimoji="0" lang="zh-TW" altLang="en-US" sz="2800">
                <a:solidFill>
                  <a:srgbClr val="000000"/>
                </a:solidFill>
                <a:latin typeface="微軟正黑體" pitchFamily="34" charset="-120"/>
                <a:ea typeface="微軟正黑體" pitchFamily="34" charset="-120"/>
              </a:rPr>
              <a:t>五</a:t>
            </a:r>
            <a:r>
              <a:rPr kumimoji="0" lang="zh-TW" altLang="zh-TW" sz="2800">
                <a:solidFill>
                  <a:srgbClr val="000000"/>
                </a:solidFill>
                <a:latin typeface="微軟正黑體" pitchFamily="34" charset="-120"/>
                <a:ea typeface="微軟正黑體" pitchFamily="34" charset="-120"/>
              </a:rPr>
              <a:t>到六年級</a:t>
            </a:r>
            <a:r>
              <a:rPr kumimoji="0" lang="zh-TW" altLang="en-US" sz="2800">
                <a:solidFill>
                  <a:srgbClr val="000000"/>
                </a:solidFill>
                <a:latin typeface="微軟正黑體" pitchFamily="34" charset="-120"/>
                <a:ea typeface="微軟正黑體" pitchFamily="34" charset="-120"/>
              </a:rPr>
              <a:t>及九年級</a:t>
            </a:r>
            <a:r>
              <a:rPr kumimoji="0" lang="zh-TW" altLang="zh-TW" sz="2800">
                <a:solidFill>
                  <a:srgbClr val="000000"/>
                </a:solidFill>
                <a:latin typeface="微軟正黑體" pitchFamily="34" charset="-120"/>
                <a:ea typeface="微軟正黑體" pitchFamily="34" charset="-120"/>
              </a:rPr>
              <a:t>的</a:t>
            </a:r>
            <a:r>
              <a:rPr kumimoji="0" lang="en-US" altLang="zh-TW" sz="2800">
                <a:solidFill>
                  <a:srgbClr val="000000"/>
                </a:solidFill>
                <a:latin typeface="微軟正黑體" pitchFamily="34" charset="-120"/>
                <a:ea typeface="微軟正黑體" pitchFamily="34" charset="-120"/>
              </a:rPr>
              <a:t>C6-1</a:t>
            </a:r>
            <a:r>
              <a:rPr kumimoji="0" lang="zh-TW" altLang="zh-TW" sz="2800">
                <a:solidFill>
                  <a:srgbClr val="000000"/>
                </a:solidFill>
                <a:latin typeface="微軟正黑體" pitchFamily="34" charset="-120"/>
                <a:ea typeface="微軟正黑體" pitchFamily="34" charset="-120"/>
              </a:rPr>
              <a:t>如以</a:t>
            </a:r>
            <a:r>
              <a:rPr kumimoji="0" lang="zh-TW" altLang="zh-TW" sz="2800" b="1">
                <a:solidFill>
                  <a:srgbClr val="000000"/>
                </a:solidFill>
                <a:latin typeface="微軟正黑體" pitchFamily="34" charset="-120"/>
                <a:ea typeface="微軟正黑體" pitchFamily="34" charset="-120"/>
              </a:rPr>
              <a:t>九貫版</a:t>
            </a:r>
            <a:r>
              <a:rPr kumimoji="0" lang="zh-TW" altLang="zh-TW" sz="2800">
                <a:solidFill>
                  <a:srgbClr val="000000"/>
                </a:solidFill>
                <a:latin typeface="微軟正黑體" pitchFamily="34" charset="-120"/>
                <a:ea typeface="微軟正黑體" pitchFamily="34" charset="-120"/>
              </a:rPr>
              <a:t>，撰寫方式如</a:t>
            </a:r>
            <a:r>
              <a:rPr kumimoji="0" lang="en-US" altLang="zh-TW" sz="2800">
                <a:solidFill>
                  <a:srgbClr val="000000"/>
                </a:solidFill>
                <a:latin typeface="微軟正黑體" pitchFamily="34" charset="-120"/>
                <a:ea typeface="微軟正黑體" pitchFamily="34" charset="-120"/>
              </a:rPr>
              <a:t>107</a:t>
            </a:r>
            <a:r>
              <a:rPr kumimoji="0" lang="zh-TW" altLang="zh-TW" sz="2800">
                <a:solidFill>
                  <a:srgbClr val="000000"/>
                </a:solidFill>
                <a:latin typeface="微軟正黑體" pitchFamily="34" charset="-120"/>
                <a:ea typeface="微軟正黑體" pitchFamily="34" charset="-120"/>
              </a:rPr>
              <a:t>學年度之規定</a:t>
            </a:r>
            <a:r>
              <a:rPr kumimoji="0" lang="en-US" altLang="zh-TW" sz="2800">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例如每週固定排課者才需撰寫課程計畫</a:t>
            </a:r>
            <a:r>
              <a:rPr kumimoji="0" lang="en-US" altLang="zh-TW" sz="2800">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a:t>
            </a:r>
            <a:endParaRPr kumimoji="0" lang="en-US" altLang="zh-TW" sz="2800">
              <a:solidFill>
                <a:srgbClr val="000000"/>
              </a:solidFill>
              <a:latin typeface="微軟正黑體" pitchFamily="34" charset="-120"/>
              <a:ea typeface="微軟正黑體" pitchFamily="34" charset="-120"/>
            </a:endParaRPr>
          </a:p>
          <a:p>
            <a:pPr>
              <a:lnSpc>
                <a:spcPts val="3500"/>
              </a:lnSpc>
            </a:pPr>
            <a:r>
              <a:rPr kumimoji="0" lang="en-US" altLang="zh-TW" sz="2800">
                <a:solidFill>
                  <a:srgbClr val="000000"/>
                </a:solidFill>
                <a:latin typeface="微軟正黑體" pitchFamily="34" charset="-120"/>
                <a:ea typeface="微軟正黑體" pitchFamily="34" charset="-120"/>
              </a:rPr>
              <a:t>(2)</a:t>
            </a:r>
            <a:r>
              <a:rPr kumimoji="0" lang="zh-TW" altLang="en-US" sz="2800">
                <a:solidFill>
                  <a:srgbClr val="000000"/>
                </a:solidFill>
                <a:latin typeface="微軟正黑體" pitchFamily="34" charset="-120"/>
                <a:ea typeface="微軟正黑體" pitchFamily="34" charset="-120"/>
              </a:rPr>
              <a:t>五</a:t>
            </a:r>
            <a:r>
              <a:rPr kumimoji="0" lang="zh-TW" altLang="zh-TW" sz="2800">
                <a:solidFill>
                  <a:srgbClr val="000000"/>
                </a:solidFill>
                <a:latin typeface="微軟正黑體" pitchFamily="34" charset="-120"/>
                <a:ea typeface="微軟正黑體" pitchFamily="34" charset="-120"/>
              </a:rPr>
              <a:t>到六年級</a:t>
            </a:r>
            <a:r>
              <a:rPr kumimoji="0" lang="zh-TW" altLang="en-US" sz="2800">
                <a:solidFill>
                  <a:srgbClr val="000000"/>
                </a:solidFill>
                <a:latin typeface="微軟正黑體" pitchFamily="34" charset="-120"/>
                <a:ea typeface="微軟正黑體" pitchFamily="34" charset="-120"/>
              </a:rPr>
              <a:t>及九年級</a:t>
            </a:r>
            <a:r>
              <a:rPr kumimoji="0" lang="zh-TW" altLang="zh-TW" sz="2800">
                <a:solidFill>
                  <a:srgbClr val="000000"/>
                </a:solidFill>
                <a:latin typeface="微軟正黑體" pitchFamily="34" charset="-120"/>
                <a:ea typeface="微軟正黑體" pitchFamily="34" charset="-120"/>
              </a:rPr>
              <a:t>其他類課程如以</a:t>
            </a:r>
            <a:r>
              <a:rPr kumimoji="0" lang="zh-TW" altLang="zh-TW" sz="2800" b="1">
                <a:solidFill>
                  <a:srgbClr val="000000"/>
                </a:solidFill>
                <a:latin typeface="微軟正黑體" pitchFamily="34" charset="-120"/>
                <a:ea typeface="微軟正黑體" pitchFamily="34" charset="-120"/>
              </a:rPr>
              <a:t>新課綱規範</a:t>
            </a:r>
            <a:r>
              <a:rPr kumimoji="0" lang="zh-TW" altLang="zh-TW" sz="2800">
                <a:solidFill>
                  <a:srgbClr val="000000"/>
                </a:solidFill>
                <a:latin typeface="微軟正黑體" pitchFamily="34" charset="-120"/>
                <a:ea typeface="微軟正黑體" pitchFamily="34" charset="-120"/>
              </a:rPr>
              <a:t>規劃，則可參酌</a:t>
            </a:r>
            <a:r>
              <a:rPr kumimoji="0" lang="en-US" altLang="zh-TW" sz="2800">
                <a:solidFill>
                  <a:srgbClr val="000000"/>
                </a:solidFill>
                <a:latin typeface="微軟正黑體" pitchFamily="34" charset="-120"/>
                <a:ea typeface="微軟正黑體" pitchFamily="34" charset="-120"/>
              </a:rPr>
              <a:t>Q1</a:t>
            </a:r>
            <a:r>
              <a:rPr kumimoji="0" lang="zh-TW" altLang="zh-TW" sz="2800">
                <a:solidFill>
                  <a:srgbClr val="000000"/>
                </a:solidFill>
                <a:latin typeface="微軟正黑體" pitchFamily="34" charset="-120"/>
                <a:ea typeface="微軟正黑體" pitchFamily="34" charset="-120"/>
              </a:rPr>
              <a:t>的建議與說明，可同類型的課程寫於同表。</a:t>
            </a:r>
          </a:p>
        </p:txBody>
      </p:sp>
      <p:pic>
        <p:nvPicPr>
          <p:cNvPr id="141316" name="图片 3"/>
          <p:cNvPicPr>
            <a:picLocks noChangeAspect="1"/>
          </p:cNvPicPr>
          <p:nvPr/>
        </p:nvPicPr>
        <p:blipFill>
          <a:blip r:embed="rId2"/>
          <a:srcRect/>
          <a:stretch>
            <a:fillRect/>
          </a:stretch>
        </p:blipFill>
        <p:spPr bwMode="auto">
          <a:xfrm>
            <a:off x="9582150" y="3386138"/>
            <a:ext cx="2703513" cy="3036887"/>
          </a:xfrm>
          <a:prstGeom prst="rect">
            <a:avLst/>
          </a:prstGeom>
          <a:noFill/>
          <a:ln w="9525">
            <a:noFill/>
            <a:miter lim="800000"/>
            <a:headEnd/>
            <a:tailEnd/>
          </a:ln>
        </p:spPr>
      </p:pic>
      <p:pic>
        <p:nvPicPr>
          <p:cNvPr id="141317" name="图片 6"/>
          <p:cNvPicPr>
            <a:picLocks noChangeAspect="1"/>
          </p:cNvPicPr>
          <p:nvPr/>
        </p:nvPicPr>
        <p:blipFill>
          <a:blip r:embed="rId3"/>
          <a:srcRect/>
          <a:stretch>
            <a:fillRect/>
          </a:stretch>
        </p:blipFill>
        <p:spPr bwMode="auto">
          <a:xfrm>
            <a:off x="892175" y="5354638"/>
            <a:ext cx="10393363" cy="1325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1192213" y="292100"/>
            <a:ext cx="5672137"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其他類課程</a:t>
            </a:r>
            <a:r>
              <a:rPr kumimoji="0" lang="zh-TW" altLang="en-US" sz="3200" b="1">
                <a:solidFill>
                  <a:srgbClr val="005188"/>
                </a:solidFill>
                <a:latin typeface="微軟正黑體" pitchFamily="34" charset="-120"/>
                <a:ea typeface="微軟正黑體" pitchFamily="34" charset="-120"/>
                <a:cs typeface="方正静蕾简体"/>
              </a:rPr>
              <a:t>說明與建議</a:t>
            </a:r>
            <a:endParaRPr kumimoji="0" lang="en-US" altLang="zh-TW" sz="3200" b="1">
              <a:solidFill>
                <a:srgbClr val="005188"/>
              </a:solidFill>
              <a:latin typeface="微軟正黑體" pitchFamily="34" charset="-120"/>
              <a:ea typeface="微軟正黑體" pitchFamily="34" charset="-120"/>
              <a:cs typeface="方正静蕾简体"/>
            </a:endParaRPr>
          </a:p>
          <a:p>
            <a:pPr>
              <a:lnSpc>
                <a:spcPct val="90000"/>
              </a:lnSpc>
              <a:spcBef>
                <a:spcPts val="1000"/>
              </a:spcBef>
              <a:buFont typeface="Arial" charset="0"/>
              <a:buNone/>
            </a:pPr>
            <a:endParaRPr kumimoji="0" lang="zh-CN" altLang="en-US" sz="3200">
              <a:solidFill>
                <a:srgbClr val="005188"/>
              </a:solidFill>
              <a:latin typeface="方正清刻本悦宋简体"/>
              <a:ea typeface="方正清刻本悦宋简体"/>
              <a:cs typeface="方正清刻本悦宋简体"/>
            </a:endParaRPr>
          </a:p>
        </p:txBody>
      </p:sp>
      <p:sp>
        <p:nvSpPr>
          <p:cNvPr id="3" name="矩形 2"/>
          <p:cNvSpPr>
            <a:spLocks noChangeArrowheads="1"/>
          </p:cNvSpPr>
          <p:nvPr/>
        </p:nvSpPr>
        <p:spPr bwMode="auto">
          <a:xfrm>
            <a:off x="666750" y="1106488"/>
            <a:ext cx="8853488" cy="415925"/>
          </a:xfrm>
          <a:prstGeom prst="rect">
            <a:avLst/>
          </a:prstGeom>
          <a:noFill/>
          <a:ln w="9525">
            <a:noFill/>
            <a:miter lim="800000"/>
            <a:headEnd/>
            <a:tailEnd/>
          </a:ln>
        </p:spPr>
        <p:txBody>
          <a:bodyPr wrap="none">
            <a:spAutoFit/>
          </a:bodyPr>
          <a:lstStyle/>
          <a:p>
            <a:pPr>
              <a:lnSpc>
                <a:spcPts val="2500"/>
              </a:lnSpc>
            </a:pPr>
            <a:r>
              <a:rPr kumimoji="0" lang="en-US" altLang="zh-TW" sz="2800" b="1">
                <a:solidFill>
                  <a:srgbClr val="000000"/>
                </a:solidFill>
                <a:latin typeface="微軟正黑體" pitchFamily="34" charset="-120"/>
                <a:ea typeface="微軟正黑體" pitchFamily="34" charset="-120"/>
              </a:rPr>
              <a:t>Q3</a:t>
            </a:r>
            <a:r>
              <a:rPr kumimoji="0" lang="zh-TW" altLang="zh-TW" sz="2800" b="1">
                <a:solidFill>
                  <a:srgbClr val="000000"/>
                </a:solidFill>
                <a:latin typeface="微軟正黑體" pitchFamily="34" charset="-120"/>
                <a:ea typeface="微軟正黑體" pitchFamily="34" charset="-120"/>
              </a:rPr>
              <a:t>：</a:t>
            </a:r>
            <a:r>
              <a:rPr kumimoji="0" lang="en-US" altLang="zh-TW" sz="2800" b="1">
                <a:solidFill>
                  <a:srgbClr val="000000"/>
                </a:solidFill>
                <a:latin typeface="微軟正黑體" pitchFamily="34" charset="-120"/>
                <a:ea typeface="微軟正黑體" pitchFamily="34" charset="-120"/>
              </a:rPr>
              <a:t>C6-1</a:t>
            </a:r>
            <a:r>
              <a:rPr kumimoji="0" lang="zh-TW" altLang="zh-TW" sz="2800" b="1">
                <a:solidFill>
                  <a:srgbClr val="000000"/>
                </a:solidFill>
                <a:latin typeface="微軟正黑體" pitchFamily="34" charset="-120"/>
                <a:ea typeface="微軟正黑體" pitchFamily="34" charset="-120"/>
              </a:rPr>
              <a:t>其他類課程之新課綱版撰寫方式該如何進行</a:t>
            </a:r>
            <a:r>
              <a:rPr kumimoji="0" lang="en-US" altLang="zh-TW" sz="2800" b="1">
                <a:solidFill>
                  <a:srgbClr val="000000"/>
                </a:solidFill>
                <a:latin typeface="微軟正黑體" pitchFamily="34" charset="-120"/>
                <a:ea typeface="微軟正黑體" pitchFamily="34" charset="-120"/>
              </a:rPr>
              <a:t>?</a:t>
            </a:r>
            <a:endParaRPr kumimoji="0" lang="zh-TW" altLang="zh-TW" sz="2800" b="1">
              <a:solidFill>
                <a:srgbClr val="000000"/>
              </a:solidFill>
              <a:latin typeface="微軟正黑體" pitchFamily="34" charset="-120"/>
              <a:ea typeface="微軟正黑體" pitchFamily="34" charset="-120"/>
            </a:endParaRPr>
          </a:p>
        </p:txBody>
      </p:sp>
      <p:sp>
        <p:nvSpPr>
          <p:cNvPr id="4" name="矩形 3"/>
          <p:cNvSpPr>
            <a:spLocks noChangeArrowheads="1"/>
          </p:cNvSpPr>
          <p:nvPr/>
        </p:nvSpPr>
        <p:spPr bwMode="auto">
          <a:xfrm>
            <a:off x="666750" y="1800225"/>
            <a:ext cx="11098213" cy="3205163"/>
          </a:xfrm>
          <a:prstGeom prst="rect">
            <a:avLst/>
          </a:prstGeom>
          <a:noFill/>
          <a:ln w="9525">
            <a:noFill/>
            <a:miter lim="800000"/>
            <a:headEnd/>
            <a:tailEnd/>
          </a:ln>
        </p:spPr>
        <p:txBody>
          <a:bodyPr>
            <a:spAutoFit/>
          </a:bodyPr>
          <a:lstStyle/>
          <a:p>
            <a:pPr>
              <a:lnSpc>
                <a:spcPts val="3500"/>
              </a:lnSpc>
            </a:pPr>
            <a:r>
              <a:rPr kumimoji="0" lang="en-US" altLang="zh-TW" sz="2800" b="1">
                <a:solidFill>
                  <a:srgbClr val="000000"/>
                </a:solidFill>
                <a:latin typeface="微軟正黑體" pitchFamily="34" charset="-120"/>
                <a:ea typeface="微軟正黑體" pitchFamily="34" charset="-120"/>
              </a:rPr>
              <a:t>A3</a:t>
            </a:r>
            <a:r>
              <a:rPr kumimoji="0" lang="zh-TW" altLang="zh-TW" sz="2800" b="1">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舉例說明</a:t>
            </a:r>
            <a:r>
              <a:rPr kumimoji="0" lang="en-US" altLang="zh-TW" sz="2800">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規畫考量的建議順序</a:t>
            </a:r>
            <a:r>
              <a:rPr kumimoji="0" lang="en-US" altLang="zh-TW" sz="2800">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如下：每學期</a:t>
            </a:r>
            <a:r>
              <a:rPr kumimoji="0" lang="en-US" altLang="zh-TW" sz="2800">
                <a:solidFill>
                  <a:srgbClr val="000000"/>
                </a:solidFill>
                <a:latin typeface="微軟正黑體" pitchFamily="34" charset="-120"/>
                <a:ea typeface="微軟正黑體" pitchFamily="34" charset="-120"/>
              </a:rPr>
              <a:t>20-21</a:t>
            </a:r>
            <a:r>
              <a:rPr kumimoji="0" lang="zh-TW" altLang="zh-TW" sz="2800">
                <a:solidFill>
                  <a:srgbClr val="000000"/>
                </a:solidFill>
                <a:latin typeface="微軟正黑體" pitchFamily="34" charset="-120"/>
                <a:ea typeface="微軟正黑體" pitchFamily="34" charset="-120"/>
              </a:rPr>
              <a:t>節課程</a:t>
            </a:r>
          </a:p>
          <a:p>
            <a:pPr>
              <a:lnSpc>
                <a:spcPts val="3500"/>
              </a:lnSpc>
            </a:pPr>
            <a:r>
              <a:rPr kumimoji="0" lang="zh-TW" altLang="zh-TW" sz="2800" b="1" u="sng">
                <a:solidFill>
                  <a:srgbClr val="000000"/>
                </a:solidFill>
                <a:latin typeface="微軟正黑體" pitchFamily="34" charset="-120"/>
                <a:ea typeface="微軟正黑體" pitchFamily="34" charset="-120"/>
              </a:rPr>
              <a:t>可先</a:t>
            </a:r>
            <a:r>
              <a:rPr kumimoji="0" lang="zh-TW" altLang="zh-TW" sz="2800">
                <a:solidFill>
                  <a:srgbClr val="000000"/>
                </a:solidFill>
                <a:latin typeface="微軟正黑體" pitchFamily="34" charset="-120"/>
                <a:ea typeface="微軟正黑體" pitchFamily="34" charset="-120"/>
              </a:rPr>
              <a:t>規劃性別平等教育與家庭教育規定需要彈性單排的法定議題等節數，共</a:t>
            </a:r>
            <a:r>
              <a:rPr kumimoji="0" lang="en-US" altLang="zh-TW" sz="2800">
                <a:solidFill>
                  <a:srgbClr val="000000"/>
                </a:solidFill>
                <a:latin typeface="微軟正黑體" pitchFamily="34" charset="-120"/>
                <a:ea typeface="微軟正黑體" pitchFamily="34" charset="-120"/>
              </a:rPr>
              <a:t>9</a:t>
            </a:r>
            <a:r>
              <a:rPr kumimoji="0" lang="zh-TW" altLang="zh-TW" sz="2800">
                <a:solidFill>
                  <a:srgbClr val="000000"/>
                </a:solidFill>
                <a:latin typeface="微軟正黑體" pitchFamily="34" charset="-120"/>
                <a:ea typeface="微軟正黑體" pitchFamily="34" charset="-120"/>
              </a:rPr>
              <a:t>節。</a:t>
            </a:r>
          </a:p>
          <a:p>
            <a:pPr>
              <a:lnSpc>
                <a:spcPts val="3500"/>
              </a:lnSpc>
            </a:pPr>
            <a:r>
              <a:rPr kumimoji="0" lang="zh-TW" altLang="zh-TW" sz="2800" b="1" u="sng">
                <a:solidFill>
                  <a:srgbClr val="000000"/>
                </a:solidFill>
                <a:latin typeface="微軟正黑體" pitchFamily="34" charset="-120"/>
                <a:ea typeface="微軟正黑體" pitchFamily="34" charset="-120"/>
              </a:rPr>
              <a:t>再則</a:t>
            </a:r>
            <a:r>
              <a:rPr kumimoji="0" lang="zh-TW" altLang="zh-TW" sz="2800">
                <a:solidFill>
                  <a:srgbClr val="000000"/>
                </a:solidFill>
                <a:latin typeface="微軟正黑體" pitchFamily="34" charset="-120"/>
                <a:ea typeface="微軟正黑體" pitchFamily="34" charset="-120"/>
              </a:rPr>
              <a:t>另外其他的法定議題不需單排但想規劃在其他類課程，如環境教育、性侵害防治、家暴防制等課程節數，共</a:t>
            </a:r>
            <a:r>
              <a:rPr kumimoji="0" lang="en-US" altLang="zh-TW" sz="2800">
                <a:solidFill>
                  <a:srgbClr val="000000"/>
                </a:solidFill>
                <a:latin typeface="微軟正黑體" pitchFamily="34" charset="-120"/>
                <a:ea typeface="微軟正黑體" pitchFamily="34" charset="-120"/>
              </a:rPr>
              <a:t>9</a:t>
            </a:r>
            <a:r>
              <a:rPr kumimoji="0" lang="zh-TW" altLang="zh-TW" sz="2800">
                <a:solidFill>
                  <a:srgbClr val="000000"/>
                </a:solidFill>
                <a:latin typeface="微軟正黑體" pitchFamily="34" charset="-120"/>
                <a:ea typeface="微軟正黑體" pitchFamily="34" charset="-120"/>
              </a:rPr>
              <a:t>節。</a:t>
            </a:r>
          </a:p>
          <a:p>
            <a:pPr>
              <a:lnSpc>
                <a:spcPts val="3500"/>
              </a:lnSpc>
            </a:pPr>
            <a:r>
              <a:rPr kumimoji="0" lang="zh-TW" altLang="zh-TW" sz="2800" b="1" u="sng">
                <a:solidFill>
                  <a:srgbClr val="000000"/>
                </a:solidFill>
                <a:latin typeface="微軟正黑體" pitchFamily="34" charset="-120"/>
                <a:ea typeface="微軟正黑體" pitchFamily="34" charset="-120"/>
              </a:rPr>
              <a:t>最後剩餘節數</a:t>
            </a:r>
            <a:r>
              <a:rPr kumimoji="0" lang="zh-TW" altLang="zh-TW" sz="2800">
                <a:solidFill>
                  <a:srgbClr val="000000"/>
                </a:solidFill>
                <a:latin typeface="微軟正黑體" pitchFamily="34" charset="-120"/>
                <a:ea typeface="微軟正黑體" pitchFamily="34" charset="-120"/>
              </a:rPr>
              <a:t>再安排學校各項重要行事活動或戶外教育等活動或課程節數。</a:t>
            </a:r>
          </a:p>
        </p:txBody>
      </p:sp>
      <p:grpSp>
        <p:nvGrpSpPr>
          <p:cNvPr id="5" name="组合 30"/>
          <p:cNvGrpSpPr/>
          <p:nvPr/>
        </p:nvGrpSpPr>
        <p:grpSpPr>
          <a:xfrm flipH="1">
            <a:off x="9676730" y="4492215"/>
            <a:ext cx="1140764" cy="2174633"/>
            <a:chOff x="7313614" y="5424488"/>
            <a:chExt cx="363538" cy="641350"/>
          </a:xfrm>
          <a:solidFill>
            <a:schemeClr val="tx1">
              <a:lumMod val="75000"/>
              <a:lumOff val="25000"/>
            </a:schemeClr>
          </a:solidFill>
        </p:grpSpPr>
        <p:sp>
          <p:nvSpPr>
            <p:cNvPr id="6"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7"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8"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9"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0"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1"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2"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3"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4"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5"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6"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7"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8"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19"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0"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1"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2"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3"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4"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5"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6"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7"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8"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29"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30"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31"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32"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33"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34"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sp>
          <p:nvSpPr>
            <p:cNvPr id="35"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p:spPr>
          <p:txBody>
            <a:bodyPr/>
            <a:lstStyle/>
            <a:p>
              <a:pPr fontAlgn="auto">
                <a:spcBef>
                  <a:spcPts val="0"/>
                </a:spcBef>
                <a:spcAft>
                  <a:spcPts val="0"/>
                </a:spcAft>
                <a:defRPr/>
              </a:pPr>
              <a:endParaRPr kumimoji="0" lang="zh-CN" altLang="en-US">
                <a:solidFill>
                  <a:prstClr val="black"/>
                </a:solidFill>
                <a:latin typeface="+mn-lt"/>
                <a:ea typeface="+mn-ea"/>
              </a:endParaRPr>
            </a:p>
          </p:txBody>
        </p:sp>
      </p:grpSp>
      <p:sp>
        <p:nvSpPr>
          <p:cNvPr id="36" name="任意多边形 90"/>
          <p:cNvSpPr/>
          <p:nvPr/>
        </p:nvSpPr>
        <p:spPr>
          <a:xfrm>
            <a:off x="1306513" y="5664200"/>
            <a:ext cx="8504237" cy="639763"/>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p:cNvSpPr>
          <p:nvPr/>
        </p:nvSpPr>
        <p:spPr bwMode="auto">
          <a:xfrm>
            <a:off x="1192213" y="292100"/>
            <a:ext cx="6146800"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a:solidFill>
                  <a:srgbClr val="005188"/>
                </a:solidFill>
                <a:latin typeface="方正清刻本悦宋简体"/>
                <a:ea typeface="方正清刻本悦宋简体"/>
                <a:cs typeface="方正清刻本悦宋简体"/>
              </a:rPr>
              <a:t>其他類課程</a:t>
            </a:r>
            <a:r>
              <a:rPr kumimoji="0" lang="zh-TW" altLang="en-US" sz="3200">
                <a:solidFill>
                  <a:srgbClr val="005188"/>
                </a:solidFill>
                <a:latin typeface="方正清刻本悦宋简体"/>
                <a:ea typeface="方正清刻本悦宋简体"/>
                <a:cs typeface="方正静蕾简体"/>
              </a:rPr>
              <a:t>說明與建議</a:t>
            </a:r>
            <a:endParaRPr kumimoji="0" lang="en-US" altLang="zh-TW" sz="3200">
              <a:solidFill>
                <a:srgbClr val="005188"/>
              </a:solidFill>
              <a:latin typeface="方正清刻本悦宋简体"/>
              <a:ea typeface="方正清刻本悦宋简体"/>
              <a:cs typeface="方正静蕾简体"/>
            </a:endParaRPr>
          </a:p>
        </p:txBody>
      </p:sp>
      <p:sp>
        <p:nvSpPr>
          <p:cNvPr id="4" name="矩形 3"/>
          <p:cNvSpPr>
            <a:spLocks noChangeArrowheads="1"/>
          </p:cNvSpPr>
          <p:nvPr/>
        </p:nvSpPr>
        <p:spPr bwMode="auto">
          <a:xfrm>
            <a:off x="411163" y="841375"/>
            <a:ext cx="10163175" cy="989013"/>
          </a:xfrm>
          <a:prstGeom prst="rect">
            <a:avLst/>
          </a:prstGeom>
          <a:noFill/>
          <a:ln w="9525">
            <a:noFill/>
            <a:miter lim="800000"/>
            <a:headEnd/>
            <a:tailEnd/>
          </a:ln>
        </p:spPr>
        <p:txBody>
          <a:bodyPr>
            <a:spAutoFit/>
          </a:bodyPr>
          <a:lstStyle/>
          <a:p>
            <a:pPr>
              <a:lnSpc>
                <a:spcPts val="3500"/>
              </a:lnSpc>
            </a:pPr>
            <a:r>
              <a:rPr kumimoji="0" lang="en-US" altLang="zh-TW" sz="2800" b="1">
                <a:solidFill>
                  <a:srgbClr val="000000"/>
                </a:solidFill>
                <a:latin typeface="微軟正黑體" pitchFamily="34" charset="-120"/>
                <a:ea typeface="微軟正黑體" pitchFamily="34" charset="-120"/>
              </a:rPr>
              <a:t>Q4</a:t>
            </a:r>
            <a:r>
              <a:rPr kumimoji="0" lang="zh-TW" altLang="zh-TW" sz="2800" b="1">
                <a:solidFill>
                  <a:srgbClr val="000000"/>
                </a:solidFill>
                <a:latin typeface="微軟正黑體" pitchFamily="34" charset="-120"/>
                <a:ea typeface="微軟正黑體" pitchFamily="34" charset="-120"/>
              </a:rPr>
              <a:t>：</a:t>
            </a:r>
            <a:r>
              <a:rPr kumimoji="0" lang="en-US" altLang="zh-TW" sz="2800" b="1">
                <a:solidFill>
                  <a:srgbClr val="000000"/>
                </a:solidFill>
                <a:latin typeface="微軟正黑體" pitchFamily="34" charset="-120"/>
                <a:ea typeface="微軟正黑體" pitchFamily="34" charset="-120"/>
              </a:rPr>
              <a:t>C6-1</a:t>
            </a:r>
            <a:r>
              <a:rPr kumimoji="0" lang="zh-TW" altLang="zh-TW" sz="2800" b="1">
                <a:solidFill>
                  <a:srgbClr val="000000"/>
                </a:solidFill>
                <a:latin typeface="微軟正黑體" pitchFamily="34" charset="-120"/>
                <a:ea typeface="微軟正黑體" pitchFamily="34" charset="-120"/>
              </a:rPr>
              <a:t>其他類課程之新課綱版的設計理念、總綱核心素養、課程目標要如何撰寫</a:t>
            </a:r>
            <a:r>
              <a:rPr kumimoji="0" lang="en-US" altLang="zh-TW" sz="2800" b="1">
                <a:solidFill>
                  <a:srgbClr val="000000"/>
                </a:solidFill>
                <a:latin typeface="微軟正黑體" pitchFamily="34" charset="-120"/>
                <a:ea typeface="微軟正黑體" pitchFamily="34" charset="-120"/>
              </a:rPr>
              <a:t>?</a:t>
            </a:r>
            <a:endParaRPr kumimoji="0" lang="zh-TW" altLang="zh-TW" sz="2800" b="1">
              <a:solidFill>
                <a:srgbClr val="000000"/>
              </a:solidFill>
              <a:latin typeface="微軟正黑體" pitchFamily="34" charset="-120"/>
              <a:ea typeface="微軟正黑體" pitchFamily="34" charset="-120"/>
            </a:endParaRPr>
          </a:p>
        </p:txBody>
      </p:sp>
      <p:sp>
        <p:nvSpPr>
          <p:cNvPr id="5" name="矩形 4"/>
          <p:cNvSpPr>
            <a:spLocks noChangeArrowheads="1"/>
          </p:cNvSpPr>
          <p:nvPr/>
        </p:nvSpPr>
        <p:spPr bwMode="auto">
          <a:xfrm>
            <a:off x="411163" y="1830388"/>
            <a:ext cx="11533187" cy="4518025"/>
          </a:xfrm>
          <a:prstGeom prst="rect">
            <a:avLst/>
          </a:prstGeom>
          <a:noFill/>
          <a:ln w="9525">
            <a:noFill/>
            <a:miter lim="800000"/>
            <a:headEnd/>
            <a:tailEnd/>
          </a:ln>
        </p:spPr>
        <p:txBody>
          <a:bodyPr>
            <a:spAutoFit/>
          </a:bodyPr>
          <a:lstStyle/>
          <a:p>
            <a:pPr>
              <a:lnSpc>
                <a:spcPts val="2500"/>
              </a:lnSpc>
            </a:pPr>
            <a:r>
              <a:rPr kumimoji="0" lang="en-US" altLang="zh-TW" sz="2800" b="1">
                <a:solidFill>
                  <a:srgbClr val="000000"/>
                </a:solidFill>
                <a:latin typeface="微軟正黑體" pitchFamily="34" charset="-120"/>
                <a:ea typeface="微軟正黑體" pitchFamily="34" charset="-120"/>
              </a:rPr>
              <a:t>A4</a:t>
            </a:r>
            <a:r>
              <a:rPr kumimoji="0" lang="zh-TW" altLang="zh-TW" sz="2800" b="1">
                <a:solidFill>
                  <a:srgbClr val="000000"/>
                </a:solidFill>
                <a:latin typeface="微軟正黑體" pitchFamily="34" charset="-120"/>
                <a:ea typeface="微軟正黑體" pitchFamily="34" charset="-120"/>
              </a:rPr>
              <a:t>：</a:t>
            </a:r>
            <a:r>
              <a:rPr kumimoji="0" lang="zh-TW" altLang="zh-TW" sz="2400">
                <a:solidFill>
                  <a:srgbClr val="000000"/>
                </a:solidFill>
                <a:latin typeface="微軟正黑體" pitchFamily="34" charset="-120"/>
                <a:ea typeface="微軟正黑體" pitchFamily="34" charset="-120"/>
              </a:rPr>
              <a:t>撰寫內容</a:t>
            </a:r>
            <a:r>
              <a:rPr kumimoji="0" lang="zh-TW" altLang="en-US" sz="2400">
                <a:solidFill>
                  <a:srgbClr val="000000"/>
                </a:solidFill>
                <a:latin typeface="微軟正黑體" pitchFamily="34" charset="-120"/>
                <a:ea typeface="微軟正黑體" pitchFamily="34" charset="-120"/>
              </a:rPr>
              <a:t>舉例</a:t>
            </a:r>
            <a:r>
              <a:rPr kumimoji="0" lang="zh-TW" altLang="zh-TW" sz="2400">
                <a:solidFill>
                  <a:srgbClr val="000000"/>
                </a:solidFill>
                <a:latin typeface="微軟正黑體" pitchFamily="34" charset="-120"/>
                <a:ea typeface="微軟正黑體" pitchFamily="34" charset="-120"/>
              </a:rPr>
              <a:t>參考如下</a:t>
            </a:r>
          </a:p>
          <a:p>
            <a:pPr>
              <a:lnSpc>
                <a:spcPts val="2000"/>
              </a:lnSpc>
            </a:pPr>
            <a:r>
              <a:rPr kumimoji="0" lang="zh-TW" altLang="zh-TW" b="1" u="sng">
                <a:solidFill>
                  <a:srgbClr val="000000"/>
                </a:solidFill>
                <a:latin typeface="微軟正黑體" pitchFamily="34" charset="-120"/>
                <a:ea typeface="微軟正黑體" pitchFamily="34" charset="-120"/>
              </a:rPr>
              <a:t>設計理念</a:t>
            </a:r>
            <a:r>
              <a:rPr kumimoji="0" lang="en-US" altLang="zh-TW" b="1">
                <a:solidFill>
                  <a:srgbClr val="000000"/>
                </a:solidFill>
                <a:latin typeface="微軟正黑體" pitchFamily="34" charset="-120"/>
                <a:ea typeface="微軟正黑體" pitchFamily="34" charset="-120"/>
              </a:rPr>
              <a:t>(</a:t>
            </a:r>
            <a:r>
              <a:rPr kumimoji="0" lang="zh-TW" altLang="en-US" b="1">
                <a:solidFill>
                  <a:srgbClr val="000000"/>
                </a:solidFill>
                <a:latin typeface="微軟正黑體" pitchFamily="34" charset="-120"/>
                <a:ea typeface="微軟正黑體" pitchFamily="34" charset="-120"/>
              </a:rPr>
              <a:t>舉例</a:t>
            </a:r>
            <a:r>
              <a:rPr kumimoji="0" lang="en-US" altLang="zh-TW" b="1">
                <a:solidFill>
                  <a:srgbClr val="000000"/>
                </a:solidFill>
                <a:latin typeface="微軟正黑體" pitchFamily="34" charset="-120"/>
                <a:ea typeface="微軟正黑體" pitchFamily="34" charset="-120"/>
              </a:rPr>
              <a:t>)</a:t>
            </a:r>
            <a:endParaRPr kumimoji="0" lang="zh-TW" altLang="zh-TW">
              <a:solidFill>
                <a:srgbClr val="000000"/>
              </a:solidFill>
              <a:latin typeface="微軟正黑體" pitchFamily="34" charset="-120"/>
              <a:ea typeface="微軟正黑體" pitchFamily="34" charset="-120"/>
            </a:endParaRPr>
          </a:p>
          <a:p>
            <a:pPr>
              <a:lnSpc>
                <a:spcPts val="2000"/>
              </a:lnSpc>
            </a:pPr>
            <a:r>
              <a:rPr kumimoji="0" lang="zh-TW" altLang="zh-TW" b="1">
                <a:solidFill>
                  <a:srgbClr val="000000"/>
                </a:solidFill>
                <a:latin typeface="微軟正黑體" pitchFamily="34" charset="-120"/>
                <a:ea typeface="微軟正黑體" pitchFamily="34" charset="-120"/>
              </a:rPr>
              <a:t>交互作用</a:t>
            </a:r>
            <a:r>
              <a:rPr kumimoji="0" lang="en-US" altLang="zh-TW" b="1">
                <a:solidFill>
                  <a:srgbClr val="000000"/>
                </a:solidFill>
                <a:latin typeface="微軟正黑體" pitchFamily="34" charset="-120"/>
                <a:ea typeface="微軟正黑體" pitchFamily="34" charset="-120"/>
              </a:rPr>
              <a:t>-</a:t>
            </a:r>
            <a:r>
              <a:rPr kumimoji="0" lang="zh-TW" altLang="zh-TW" b="1">
                <a:solidFill>
                  <a:srgbClr val="000000"/>
                </a:solidFill>
                <a:latin typeface="微軟正黑體" pitchFamily="34" charset="-120"/>
                <a:ea typeface="微軟正黑體" pitchFamily="34" charset="-120"/>
              </a:rPr>
              <a:t>學校重要活動、各法定與教育議題間透過學習單、分組討論、口頭回答問題、情境模仿、實地踏查</a:t>
            </a:r>
            <a:r>
              <a:rPr kumimoji="0" lang="en-US" altLang="zh-TW" b="1">
                <a:solidFill>
                  <a:srgbClr val="000000"/>
                </a:solidFill>
                <a:latin typeface="微軟正黑體" pitchFamily="34" charset="-120"/>
                <a:ea typeface="微軟正黑體" pitchFamily="34" charset="-120"/>
              </a:rPr>
              <a:t>…</a:t>
            </a:r>
            <a:r>
              <a:rPr kumimoji="0" lang="zh-TW" altLang="zh-TW" b="1">
                <a:solidFill>
                  <a:srgbClr val="000000"/>
                </a:solidFill>
                <a:latin typeface="微軟正黑體" pitchFamily="34" charset="-120"/>
                <a:ea typeface="微軟正黑體" pitchFamily="34" charset="-120"/>
              </a:rPr>
              <a:t>的形式，產生對公民意識與道德規範的影響。</a:t>
            </a:r>
            <a:endParaRPr kumimoji="0" lang="zh-TW" altLang="zh-TW">
              <a:solidFill>
                <a:srgbClr val="000000"/>
              </a:solidFill>
              <a:latin typeface="微軟正黑體" pitchFamily="34" charset="-120"/>
              <a:ea typeface="微軟正黑體" pitchFamily="34" charset="-120"/>
            </a:endParaRPr>
          </a:p>
          <a:p>
            <a:pPr>
              <a:lnSpc>
                <a:spcPts val="2000"/>
              </a:lnSpc>
            </a:pPr>
            <a:r>
              <a:rPr kumimoji="0" lang="zh-TW" altLang="zh-TW" b="1" u="sng">
                <a:solidFill>
                  <a:srgbClr val="000000"/>
                </a:solidFill>
                <a:latin typeface="微軟正黑體" pitchFamily="34" charset="-120"/>
                <a:ea typeface="微軟正黑體" pitchFamily="34" charset="-120"/>
              </a:rPr>
              <a:t>總綱核心素養</a:t>
            </a:r>
            <a:r>
              <a:rPr kumimoji="0" lang="en-US" altLang="zh-TW" b="1">
                <a:solidFill>
                  <a:srgbClr val="000000"/>
                </a:solidFill>
                <a:latin typeface="微軟正黑體" pitchFamily="34" charset="-120"/>
                <a:ea typeface="微軟正黑體" pitchFamily="34" charset="-120"/>
              </a:rPr>
              <a:t>(</a:t>
            </a:r>
            <a:r>
              <a:rPr kumimoji="0" lang="zh-TW" altLang="en-US" b="1">
                <a:solidFill>
                  <a:srgbClr val="000000"/>
                </a:solidFill>
                <a:latin typeface="微軟正黑體" pitchFamily="34" charset="-120"/>
                <a:ea typeface="微軟正黑體" pitchFamily="34" charset="-120"/>
              </a:rPr>
              <a:t>舉例</a:t>
            </a:r>
            <a:r>
              <a:rPr kumimoji="0" lang="en-US" altLang="zh-TW" b="1">
                <a:solidFill>
                  <a:srgbClr val="000000"/>
                </a:solidFill>
                <a:latin typeface="微軟正黑體" pitchFamily="34" charset="-120"/>
                <a:ea typeface="微軟正黑體" pitchFamily="34" charset="-120"/>
              </a:rPr>
              <a:t>)</a:t>
            </a:r>
            <a:endParaRPr kumimoji="0" lang="zh-TW" altLang="zh-TW" u="sng">
              <a:solidFill>
                <a:srgbClr val="000000"/>
              </a:solidFill>
              <a:latin typeface="微軟正黑體" pitchFamily="34" charset="-120"/>
              <a:ea typeface="微軟正黑體" pitchFamily="34" charset="-120"/>
            </a:endParaRPr>
          </a:p>
          <a:p>
            <a:pPr>
              <a:lnSpc>
                <a:spcPts val="2000"/>
              </a:lnSpc>
            </a:pPr>
            <a:r>
              <a:rPr kumimoji="0" lang="zh-TW" altLang="zh-TW">
                <a:solidFill>
                  <a:srgbClr val="000000"/>
                </a:solidFill>
                <a:latin typeface="微軟正黑體" pitchFamily="34" charset="-120"/>
                <a:ea typeface="微軟正黑體" pitchFamily="34" charset="-120"/>
              </a:rPr>
              <a:t>建議以</a:t>
            </a:r>
            <a:r>
              <a:rPr kumimoji="0" lang="en-US" altLang="zh-TW">
                <a:solidFill>
                  <a:srgbClr val="000000"/>
                </a:solidFill>
                <a:latin typeface="微軟正黑體" pitchFamily="34" charset="-120"/>
                <a:ea typeface="微軟正黑體" pitchFamily="34" charset="-120"/>
              </a:rPr>
              <a:t>1-3</a:t>
            </a:r>
            <a:r>
              <a:rPr kumimoji="0" lang="zh-TW" altLang="zh-TW">
                <a:solidFill>
                  <a:srgbClr val="000000"/>
                </a:solidFill>
                <a:latin typeface="微軟正黑體" pitchFamily="34" charset="-120"/>
                <a:ea typeface="微軟正黑體" pitchFamily="34" charset="-120"/>
              </a:rPr>
              <a:t>則為原則，避免失焦，並有利學習的浸潤與深化並將總綱核心素養編碼及內容完整複製</a:t>
            </a:r>
          </a:p>
          <a:p>
            <a:pPr>
              <a:lnSpc>
                <a:spcPts val="2000"/>
              </a:lnSpc>
            </a:pPr>
            <a:r>
              <a:rPr kumimoji="0" lang="en-US" altLang="zh-TW" b="1">
                <a:solidFill>
                  <a:srgbClr val="000000"/>
                </a:solidFill>
                <a:latin typeface="微軟正黑體" pitchFamily="34" charset="-120"/>
                <a:ea typeface="微軟正黑體" pitchFamily="34" charset="-120"/>
              </a:rPr>
              <a:t>E-A2</a:t>
            </a:r>
            <a:r>
              <a:rPr kumimoji="0" lang="zh-TW" altLang="zh-TW" b="1">
                <a:solidFill>
                  <a:srgbClr val="000000"/>
                </a:solidFill>
                <a:latin typeface="微軟正黑體" pitchFamily="34" charset="-120"/>
                <a:ea typeface="微軟正黑體" pitchFamily="34" charset="-120"/>
              </a:rPr>
              <a:t>具備探索問題的思考能力，並透過體驗與實踐處理日常生活問題。</a:t>
            </a:r>
          </a:p>
          <a:p>
            <a:pPr>
              <a:lnSpc>
                <a:spcPts val="2000"/>
              </a:lnSpc>
            </a:pPr>
            <a:r>
              <a:rPr kumimoji="0" lang="en-US" altLang="zh-TW" b="1">
                <a:solidFill>
                  <a:srgbClr val="000000"/>
                </a:solidFill>
                <a:latin typeface="微軟正黑體" pitchFamily="34" charset="-120"/>
                <a:ea typeface="微軟正黑體" pitchFamily="34" charset="-120"/>
              </a:rPr>
              <a:t>E-B3</a:t>
            </a:r>
            <a:r>
              <a:rPr kumimoji="0" lang="zh-TW" altLang="zh-TW" b="1">
                <a:solidFill>
                  <a:srgbClr val="000000"/>
                </a:solidFill>
                <a:latin typeface="微軟正黑體" pitchFamily="34" charset="-120"/>
                <a:ea typeface="微軟正黑體" pitchFamily="34" charset="-120"/>
              </a:rPr>
              <a:t>具備藝術創作與欣賞的基本素養，促進多元感官的發展，培養生活環境中的美感體驗。</a:t>
            </a:r>
          </a:p>
          <a:p>
            <a:pPr>
              <a:lnSpc>
                <a:spcPts val="2000"/>
              </a:lnSpc>
            </a:pPr>
            <a:r>
              <a:rPr kumimoji="0" lang="en-US" altLang="zh-TW" b="1">
                <a:solidFill>
                  <a:srgbClr val="000000"/>
                </a:solidFill>
                <a:latin typeface="微軟正黑體" pitchFamily="34" charset="-120"/>
                <a:ea typeface="微軟正黑體" pitchFamily="34" charset="-120"/>
              </a:rPr>
              <a:t>E-C1</a:t>
            </a:r>
            <a:r>
              <a:rPr kumimoji="0" lang="zh-TW" altLang="zh-TW" b="1">
                <a:solidFill>
                  <a:srgbClr val="000000"/>
                </a:solidFill>
                <a:latin typeface="微軟正黑體" pitchFamily="34" charset="-120"/>
                <a:ea typeface="微軟正黑體" pitchFamily="34" charset="-120"/>
              </a:rPr>
              <a:t>具備個人生活道德的知識與是非判斷的能力，理解並遵守社會道德規範，培養公民意識，關懷生態環境。</a:t>
            </a:r>
          </a:p>
          <a:p>
            <a:pPr>
              <a:lnSpc>
                <a:spcPts val="2000"/>
              </a:lnSpc>
            </a:pPr>
            <a:r>
              <a:rPr kumimoji="0" lang="zh-TW" altLang="zh-TW" b="1" u="sng">
                <a:solidFill>
                  <a:srgbClr val="000000"/>
                </a:solidFill>
                <a:latin typeface="微軟正黑體" pitchFamily="34" charset="-120"/>
                <a:ea typeface="微軟正黑體" pitchFamily="34" charset="-120"/>
              </a:rPr>
              <a:t>課程目標</a:t>
            </a:r>
            <a:endParaRPr kumimoji="0" lang="zh-TW" altLang="zh-TW" u="sng">
              <a:solidFill>
                <a:srgbClr val="000000"/>
              </a:solidFill>
              <a:latin typeface="微軟正黑體" pitchFamily="34" charset="-120"/>
              <a:ea typeface="微軟正黑體" pitchFamily="34" charset="-120"/>
            </a:endParaRPr>
          </a:p>
          <a:p>
            <a:pPr>
              <a:lnSpc>
                <a:spcPts val="2000"/>
              </a:lnSpc>
            </a:pPr>
            <a:r>
              <a:rPr kumimoji="0" lang="zh-TW" altLang="zh-TW">
                <a:solidFill>
                  <a:srgbClr val="000000"/>
                </a:solidFill>
                <a:latin typeface="微軟正黑體" pitchFamily="34" charset="-120"/>
                <a:ea typeface="微軟正黑體" pitchFamily="34" charset="-120"/>
              </a:rPr>
              <a:t>將選取後的該教育階段「總綱核心素養」與「設計理念」結合，敘寫課程目標。</a:t>
            </a:r>
            <a:r>
              <a:rPr kumimoji="0" lang="en-US" altLang="zh-TW">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目標基本形式：（副詞＋）動詞＋名詞。運用各核心素養內動作性質的字詞做為參考「動詞」，結合設計理念與主題內容（名詞），以完整句子串連敘寫。</a:t>
            </a:r>
          </a:p>
          <a:p>
            <a:pPr>
              <a:lnSpc>
                <a:spcPts val="2000"/>
              </a:lnSpc>
            </a:pPr>
            <a:r>
              <a:rPr kumimoji="0" lang="en-US" altLang="zh-TW">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以上三則總綱核心素養</a:t>
            </a:r>
            <a:r>
              <a:rPr kumimoji="0" lang="zh-TW" altLang="zh-TW" b="1">
                <a:solidFill>
                  <a:srgbClr val="000000"/>
                </a:solidFill>
                <a:latin typeface="微軟正黑體" pitchFamily="34" charset="-120"/>
                <a:ea typeface="微軟正黑體" pitchFamily="34" charset="-120"/>
              </a:rPr>
              <a:t>舉例</a:t>
            </a:r>
            <a:r>
              <a:rPr kumimoji="0" lang="zh-TW" altLang="zh-TW">
                <a:solidFill>
                  <a:srgbClr val="000000"/>
                </a:solidFill>
                <a:latin typeface="微軟正黑體" pitchFamily="34" charset="-120"/>
                <a:ea typeface="微軟正黑體" pitchFamily="34" charset="-120"/>
              </a:rPr>
              <a:t>：</a:t>
            </a:r>
          </a:p>
          <a:p>
            <a:pPr>
              <a:lnSpc>
                <a:spcPts val="2000"/>
              </a:lnSpc>
            </a:pPr>
            <a:r>
              <a:rPr kumimoji="0" lang="zh-TW" altLang="zh-TW" b="1">
                <a:solidFill>
                  <a:srgbClr val="000000"/>
                </a:solidFill>
                <a:latin typeface="微軟正黑體" pitchFamily="34" charset="-120"/>
                <a:ea typeface="微軟正黑體" pitchFamily="34" charset="-120"/>
              </a:rPr>
              <a:t>性別平等教育、家庭教育、環境教育等法定重要議題，與戶外教育、班級自治會議，透過體驗、實踐、基本語文素養等形式，培養生活環境中的美感體驗，並探索公民問題，學會處理日常生活遇到的問題，養成道德是非判斷的素養，理解並遵守社會道德規範，進而主動關注公共議題與培養公民意識，關懷生態環境。</a:t>
            </a:r>
            <a:endParaRPr kumimoji="0" lang="zh-TW" altLang="zh-TW">
              <a:solidFill>
                <a:srgbClr val="000000"/>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down)">
                                      <p:cBhvr>
                                        <p:cTn id="34" dur="500"/>
                                        <p:tgtEl>
                                          <p:spTgt spid="5">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wipe(down)">
                                      <p:cBhvr>
                                        <p:cTn id="42" dur="500"/>
                                        <p:tgtEl>
                                          <p:spTgt spid="5">
                                            <p:txEl>
                                              <p:pRg st="5" end="5"/>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down)">
                                      <p:cBhvr>
                                        <p:cTn id="45" dur="500"/>
                                        <p:tgtEl>
                                          <p:spTgt spid="5">
                                            <p:txEl>
                                              <p:pRg st="6" end="6"/>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wipe(down)">
                                      <p:cBhvr>
                                        <p:cTn id="48" dur="5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fade">
                                      <p:cBhvr>
                                        <p:cTn id="53" dur="1000"/>
                                        <p:tgtEl>
                                          <p:spTgt spid="5">
                                            <p:txEl>
                                              <p:pRg st="8" end="8"/>
                                            </p:txEl>
                                          </p:spTgt>
                                        </p:tgtEl>
                                      </p:cBhvr>
                                    </p:animEffect>
                                    <p:anim calcmode="lin" valueType="num">
                                      <p:cBhvr>
                                        <p:cTn id="5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1000"/>
                                        <p:tgtEl>
                                          <p:spTgt spid="5">
                                            <p:txEl>
                                              <p:pRg st="9" end="9"/>
                                            </p:txEl>
                                          </p:spTgt>
                                        </p:tgtEl>
                                      </p:cBhvr>
                                    </p:animEffect>
                                    <p:anim calcmode="lin" valueType="num">
                                      <p:cBhvr>
                                        <p:cTn id="5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barn(inVertical)">
                                      <p:cBhvr>
                                        <p:cTn id="65" dur="500"/>
                                        <p:tgtEl>
                                          <p:spTgt spid="5">
                                            <p:txEl>
                                              <p:pRg st="10" end="10"/>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barn(inVertical)">
                                      <p:cBhvr>
                                        <p:cTn id="6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1192213" y="292100"/>
            <a:ext cx="5969000"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其他類課程</a:t>
            </a:r>
            <a:r>
              <a:rPr kumimoji="0" lang="zh-TW" altLang="en-US" sz="3200" b="1">
                <a:solidFill>
                  <a:srgbClr val="005188"/>
                </a:solidFill>
                <a:latin typeface="微軟正黑體" pitchFamily="34" charset="-120"/>
                <a:ea typeface="微軟正黑體" pitchFamily="34" charset="-120"/>
                <a:cs typeface="方正静蕾简体"/>
              </a:rPr>
              <a:t>說明與建議</a:t>
            </a:r>
            <a:endParaRPr kumimoji="0" lang="en-US" altLang="zh-TW" sz="3200" b="1">
              <a:solidFill>
                <a:srgbClr val="005188"/>
              </a:solidFill>
              <a:latin typeface="微軟正黑體" pitchFamily="34" charset="-120"/>
              <a:ea typeface="微軟正黑體" pitchFamily="34" charset="-120"/>
              <a:cs typeface="方正静蕾简体"/>
            </a:endParaRPr>
          </a:p>
        </p:txBody>
      </p:sp>
      <p:sp>
        <p:nvSpPr>
          <p:cNvPr id="3" name="矩形 2"/>
          <p:cNvSpPr>
            <a:spLocks noChangeArrowheads="1"/>
          </p:cNvSpPr>
          <p:nvPr/>
        </p:nvSpPr>
        <p:spPr bwMode="auto">
          <a:xfrm>
            <a:off x="442913" y="1235075"/>
            <a:ext cx="11022012" cy="522288"/>
          </a:xfrm>
          <a:prstGeom prst="rect">
            <a:avLst/>
          </a:prstGeom>
          <a:noFill/>
          <a:ln w="9525">
            <a:noFill/>
            <a:miter lim="800000"/>
            <a:headEnd/>
            <a:tailEnd/>
          </a:ln>
        </p:spPr>
        <p:txBody>
          <a:bodyPr wrap="none">
            <a:spAutoFit/>
          </a:bodyPr>
          <a:lstStyle/>
          <a:p>
            <a:r>
              <a:rPr kumimoji="0" lang="en-US" altLang="zh-TW" sz="2800" b="1">
                <a:solidFill>
                  <a:srgbClr val="000000"/>
                </a:solidFill>
                <a:latin typeface="微軟正黑體" pitchFamily="34" charset="-120"/>
                <a:ea typeface="微軟正黑體" pitchFamily="34" charset="-120"/>
              </a:rPr>
              <a:t>Q5</a:t>
            </a:r>
            <a:r>
              <a:rPr kumimoji="0" lang="zh-TW" altLang="zh-TW" sz="2800" b="1">
                <a:solidFill>
                  <a:srgbClr val="000000"/>
                </a:solidFill>
                <a:latin typeface="微軟正黑體" pitchFamily="34" charset="-120"/>
                <a:ea typeface="微軟正黑體" pitchFamily="34" charset="-120"/>
              </a:rPr>
              <a:t>：</a:t>
            </a:r>
            <a:r>
              <a:rPr kumimoji="0" lang="en-US" altLang="zh-TW" sz="2800" b="1">
                <a:solidFill>
                  <a:srgbClr val="000000"/>
                </a:solidFill>
                <a:latin typeface="微軟正黑體" pitchFamily="34" charset="-120"/>
                <a:ea typeface="微軟正黑體" pitchFamily="34" charset="-120"/>
              </a:rPr>
              <a:t>C6-1</a:t>
            </a:r>
            <a:r>
              <a:rPr kumimoji="0" lang="zh-TW" altLang="zh-TW" sz="2800" b="1">
                <a:solidFill>
                  <a:srgbClr val="000000"/>
                </a:solidFill>
                <a:latin typeface="微軟正黑體" pitchFamily="34" charset="-120"/>
                <a:ea typeface="微軟正黑體" pitchFamily="34" charset="-120"/>
              </a:rPr>
              <a:t>其他類課程之新課綱版的</a:t>
            </a:r>
            <a:r>
              <a:rPr kumimoji="0" lang="zh-TW" altLang="zh-TW" sz="2800" b="1" u="sng">
                <a:solidFill>
                  <a:srgbClr val="000000"/>
                </a:solidFill>
                <a:latin typeface="微軟正黑體" pitchFamily="34" charset="-120"/>
                <a:ea typeface="微軟正黑體" pitchFamily="34" charset="-120"/>
              </a:rPr>
              <a:t>學習表現</a:t>
            </a:r>
            <a:r>
              <a:rPr kumimoji="0" lang="zh-TW" altLang="en-US" sz="2800" b="1">
                <a:solidFill>
                  <a:srgbClr val="000000"/>
                </a:solidFill>
                <a:latin typeface="微軟正黑體" pitchFamily="34" charset="-120"/>
                <a:ea typeface="微軟正黑體" pitchFamily="34" charset="-120"/>
              </a:rPr>
              <a:t>與</a:t>
            </a:r>
            <a:r>
              <a:rPr kumimoji="0" lang="zh-TW" altLang="en-US" sz="2800" b="1" u="sng">
                <a:solidFill>
                  <a:srgbClr val="000000"/>
                </a:solidFill>
                <a:latin typeface="微軟正黑體" pitchFamily="34" charset="-120"/>
                <a:ea typeface="微軟正黑體" pitchFamily="34" charset="-120"/>
              </a:rPr>
              <a:t>學習內容</a:t>
            </a:r>
            <a:r>
              <a:rPr kumimoji="0" lang="zh-TW" altLang="zh-TW" sz="2800" b="1">
                <a:solidFill>
                  <a:srgbClr val="000000"/>
                </a:solidFill>
                <a:latin typeface="微軟正黑體" pitchFamily="34" charset="-120"/>
                <a:ea typeface="微軟正黑體" pitchFamily="34" charset="-120"/>
              </a:rPr>
              <a:t>要如何撰寫</a:t>
            </a:r>
            <a:r>
              <a:rPr kumimoji="0" lang="en-US" altLang="zh-TW" sz="2800" b="1">
                <a:solidFill>
                  <a:srgbClr val="000000"/>
                </a:solidFill>
                <a:latin typeface="微軟正黑體" pitchFamily="34" charset="-120"/>
                <a:ea typeface="微軟正黑體" pitchFamily="34" charset="-120"/>
              </a:rPr>
              <a:t>?</a:t>
            </a:r>
            <a:endParaRPr kumimoji="0" lang="zh-TW" altLang="zh-TW" sz="2800" b="1">
              <a:solidFill>
                <a:srgbClr val="000000"/>
              </a:solidFill>
              <a:latin typeface="微軟正黑體" pitchFamily="34" charset="-120"/>
              <a:ea typeface="微軟正黑體" pitchFamily="34" charset="-120"/>
            </a:endParaRPr>
          </a:p>
        </p:txBody>
      </p:sp>
      <p:sp>
        <p:nvSpPr>
          <p:cNvPr id="144387" name="矩形 3"/>
          <p:cNvSpPr>
            <a:spLocks noChangeArrowheads="1"/>
          </p:cNvSpPr>
          <p:nvPr/>
        </p:nvSpPr>
        <p:spPr bwMode="auto">
          <a:xfrm>
            <a:off x="442913" y="1852613"/>
            <a:ext cx="11374437" cy="4832350"/>
          </a:xfrm>
          <a:prstGeom prst="rect">
            <a:avLst/>
          </a:prstGeom>
          <a:noFill/>
          <a:ln w="9525">
            <a:noFill/>
            <a:miter lim="800000"/>
            <a:headEnd/>
            <a:tailEnd/>
          </a:ln>
        </p:spPr>
        <p:txBody>
          <a:bodyPr>
            <a:spAutoFit/>
          </a:bodyPr>
          <a:lstStyle/>
          <a:p>
            <a:r>
              <a:rPr kumimoji="0" lang="en-US" altLang="zh-TW" sz="2800" b="1">
                <a:solidFill>
                  <a:srgbClr val="000000"/>
                </a:solidFill>
                <a:latin typeface="微軟正黑體" pitchFamily="34" charset="-120"/>
                <a:ea typeface="微軟正黑體" pitchFamily="34" charset="-120"/>
              </a:rPr>
              <a:t>A5</a:t>
            </a:r>
            <a:r>
              <a:rPr kumimoji="0" lang="zh-TW" altLang="zh-TW" sz="2800" b="1">
                <a:solidFill>
                  <a:srgbClr val="000000"/>
                </a:solidFill>
                <a:latin typeface="微軟正黑體" pitchFamily="34" charset="-120"/>
                <a:ea typeface="微軟正黑體" pitchFamily="34" charset="-120"/>
              </a:rPr>
              <a:t>：學習表現</a:t>
            </a:r>
            <a:r>
              <a:rPr kumimoji="0" lang="zh-TW" altLang="zh-TW" sz="2800">
                <a:solidFill>
                  <a:srgbClr val="000000"/>
                </a:solidFill>
                <a:latin typeface="微軟正黑體" pitchFamily="34" charset="-120"/>
                <a:ea typeface="微軟正黑體" pitchFamily="34" charset="-120"/>
              </a:rPr>
              <a:t>可從</a:t>
            </a:r>
            <a:r>
              <a:rPr kumimoji="0" lang="zh-TW" altLang="zh-TW" sz="2800" b="1" u="sng">
                <a:solidFill>
                  <a:srgbClr val="000000"/>
                </a:solidFill>
                <a:latin typeface="微軟正黑體" pitchFamily="34" charset="-120"/>
                <a:ea typeface="微軟正黑體" pitchFamily="34" charset="-120"/>
              </a:rPr>
              <a:t>該學習階段</a:t>
            </a:r>
            <a:r>
              <a:rPr kumimoji="0" lang="zh-TW" altLang="zh-TW" sz="2800">
                <a:solidFill>
                  <a:srgbClr val="000000"/>
                </a:solidFill>
                <a:latin typeface="微軟正黑體" pitchFamily="34" charset="-120"/>
                <a:ea typeface="微軟正黑體" pitchFamily="34" charset="-120"/>
              </a:rPr>
              <a:t>相關領域或議題實質內涵的學習表現擷取。</a:t>
            </a:r>
            <a:endParaRPr kumimoji="0" lang="en-US" altLang="zh-TW" sz="2800">
              <a:solidFill>
                <a:srgbClr val="000000"/>
              </a:solidFill>
              <a:latin typeface="微軟正黑體" pitchFamily="34" charset="-120"/>
              <a:ea typeface="微軟正黑體" pitchFamily="34" charset="-120"/>
            </a:endParaRPr>
          </a:p>
          <a:p>
            <a:r>
              <a:rPr kumimoji="0" lang="zh-TW" altLang="en-US" sz="2800" b="1">
                <a:solidFill>
                  <a:srgbClr val="000000"/>
                </a:solidFill>
                <a:latin typeface="微軟正黑體" pitchFamily="34" charset="-120"/>
                <a:ea typeface="微軟正黑體" pitchFamily="34" charset="-120"/>
              </a:rPr>
              <a:t>         學習內容</a:t>
            </a:r>
            <a:r>
              <a:rPr kumimoji="0" lang="zh-TW" altLang="en-US" sz="2800">
                <a:solidFill>
                  <a:srgbClr val="000000"/>
                </a:solidFill>
                <a:latin typeface="微軟正黑體" pitchFamily="34" charset="-120"/>
                <a:ea typeface="微軟正黑體" pitchFamily="34" charset="-120"/>
              </a:rPr>
              <a:t>可</a:t>
            </a:r>
            <a:r>
              <a:rPr kumimoji="0" lang="zh-TW" altLang="zh-TW" sz="2800">
                <a:solidFill>
                  <a:srgbClr val="000000"/>
                </a:solidFill>
                <a:latin typeface="微軟正黑體" pitchFamily="34" charset="-120"/>
                <a:ea typeface="微軟正黑體" pitchFamily="34" charset="-120"/>
              </a:rPr>
              <a:t>從</a:t>
            </a:r>
            <a:r>
              <a:rPr kumimoji="0" lang="zh-TW" altLang="zh-TW" sz="2800" b="1" u="sng">
                <a:solidFill>
                  <a:srgbClr val="000000"/>
                </a:solidFill>
                <a:latin typeface="微軟正黑體" pitchFamily="34" charset="-120"/>
                <a:ea typeface="微軟正黑體" pitchFamily="34" charset="-120"/>
              </a:rPr>
              <a:t>該學習階段</a:t>
            </a:r>
            <a:r>
              <a:rPr kumimoji="0" lang="zh-TW" altLang="zh-TW" sz="2800">
                <a:solidFill>
                  <a:srgbClr val="000000"/>
                </a:solidFill>
                <a:latin typeface="微軟正黑體" pitchFamily="34" charset="-120"/>
                <a:ea typeface="微軟正黑體" pitchFamily="34" charset="-120"/>
              </a:rPr>
              <a:t>相關領域</a:t>
            </a:r>
            <a:r>
              <a:rPr kumimoji="0" lang="zh-TW" altLang="en-US" sz="2800">
                <a:solidFill>
                  <a:srgbClr val="000000"/>
                </a:solidFill>
                <a:latin typeface="微軟正黑體" pitchFamily="34" charset="-120"/>
                <a:ea typeface="微軟正黑體" pitchFamily="34" charset="-120"/>
              </a:rPr>
              <a:t>的學習內容</a:t>
            </a:r>
            <a:r>
              <a:rPr kumimoji="0" lang="zh-TW" altLang="zh-TW" sz="2800">
                <a:solidFill>
                  <a:srgbClr val="000000"/>
                </a:solidFill>
                <a:latin typeface="微軟正黑體" pitchFamily="34" charset="-120"/>
                <a:ea typeface="微軟正黑體" pitchFamily="34" charset="-120"/>
              </a:rPr>
              <a:t>擷取</a:t>
            </a:r>
            <a:r>
              <a:rPr kumimoji="0" lang="zh-TW" altLang="en-US" sz="2800">
                <a:solidFill>
                  <a:srgbClr val="000000"/>
                </a:solidFill>
                <a:latin typeface="微軟正黑體" pitchFamily="34" charset="-120"/>
                <a:ea typeface="微軟正黑體" pitchFamily="34" charset="-120"/>
              </a:rPr>
              <a:t>或學校自訂</a:t>
            </a:r>
            <a:r>
              <a:rPr kumimoji="0" lang="zh-TW" altLang="en-US" sz="2800">
                <a:solidFill>
                  <a:srgbClr val="000000"/>
                </a:solidFill>
                <a:latin typeface="新細明體" charset="-120"/>
              </a:rPr>
              <a:t>。</a:t>
            </a:r>
            <a:endParaRPr kumimoji="0" lang="en-US" altLang="zh-TW" sz="2800">
              <a:solidFill>
                <a:srgbClr val="000000"/>
              </a:solidFill>
              <a:latin typeface="微軟正黑體" pitchFamily="34" charset="-120"/>
              <a:ea typeface="微軟正黑體" pitchFamily="34" charset="-120"/>
            </a:endParaRPr>
          </a:p>
          <a:p>
            <a:r>
              <a:rPr kumimoji="0" lang="zh-TW" altLang="zh-TW" sz="2800">
                <a:solidFill>
                  <a:srgbClr val="000000"/>
                </a:solidFill>
                <a:latin typeface="微軟正黑體" pitchFamily="34" charset="-120"/>
                <a:ea typeface="微軟正黑體" pitchFamily="34" charset="-120"/>
              </a:rPr>
              <a:t>參考如下：</a:t>
            </a:r>
            <a:endParaRPr kumimoji="0" lang="en-US" altLang="zh-TW" sz="2800">
              <a:solidFill>
                <a:srgbClr val="000000"/>
              </a:solidFill>
              <a:latin typeface="微軟正黑體" pitchFamily="34" charset="-120"/>
              <a:ea typeface="微軟正黑體" pitchFamily="34" charset="-120"/>
            </a:endParaRPr>
          </a:p>
          <a:p>
            <a:r>
              <a:rPr kumimoji="0" lang="zh-TW" altLang="zh-TW" sz="2800" b="1" u="sng">
                <a:solidFill>
                  <a:srgbClr val="000000"/>
                </a:solidFill>
                <a:latin typeface="微軟正黑體" pitchFamily="34" charset="-120"/>
                <a:ea typeface="微軟正黑體" pitchFamily="34" charset="-120"/>
              </a:rPr>
              <a:t>家庭教育</a:t>
            </a:r>
            <a:r>
              <a:rPr kumimoji="0" lang="en-US" altLang="zh-TW" sz="2800" b="1" u="sng">
                <a:solidFill>
                  <a:srgbClr val="000000"/>
                </a:solidFill>
                <a:latin typeface="微軟正黑體" pitchFamily="34" charset="-120"/>
                <a:ea typeface="微軟正黑體" pitchFamily="34" charset="-120"/>
              </a:rPr>
              <a:t>(</a:t>
            </a:r>
            <a:r>
              <a:rPr kumimoji="0" lang="zh-TW" altLang="zh-TW" sz="2800" b="1" u="sng">
                <a:solidFill>
                  <a:srgbClr val="000000"/>
                </a:solidFill>
                <a:latin typeface="微軟正黑體" pitchFamily="34" charset="-120"/>
                <a:ea typeface="微軟正黑體" pitchFamily="34" charset="-120"/>
              </a:rPr>
              <a:t>或家暴防制</a:t>
            </a:r>
            <a:r>
              <a:rPr kumimoji="0" lang="en-US" altLang="zh-TW" sz="2800" b="1" u="sng">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可從綜合活動領域綱要與家庭教育議題融入的實質內涵擷取。</a:t>
            </a:r>
          </a:p>
          <a:p>
            <a:r>
              <a:rPr kumimoji="0" lang="zh-TW" altLang="zh-TW" sz="2800" b="1" u="sng">
                <a:solidFill>
                  <a:srgbClr val="000000"/>
                </a:solidFill>
                <a:latin typeface="微軟正黑體" pitchFamily="34" charset="-120"/>
                <a:ea typeface="微軟正黑體" pitchFamily="34" charset="-120"/>
              </a:rPr>
              <a:t>性別平等教育</a:t>
            </a:r>
            <a:r>
              <a:rPr kumimoji="0" lang="en-US" altLang="zh-TW" sz="2800" b="1" u="sng">
                <a:solidFill>
                  <a:srgbClr val="000000"/>
                </a:solidFill>
                <a:latin typeface="微軟正黑體" pitchFamily="34" charset="-120"/>
                <a:ea typeface="微軟正黑體" pitchFamily="34" charset="-120"/>
              </a:rPr>
              <a:t>(</a:t>
            </a:r>
            <a:r>
              <a:rPr kumimoji="0" lang="zh-TW" altLang="zh-TW" sz="2800" b="1" u="sng">
                <a:solidFill>
                  <a:srgbClr val="000000"/>
                </a:solidFill>
                <a:latin typeface="微軟正黑體" pitchFamily="34" charset="-120"/>
                <a:ea typeface="微軟正黑體" pitchFamily="34" charset="-120"/>
              </a:rPr>
              <a:t>性侵害防制</a:t>
            </a:r>
            <a:r>
              <a:rPr kumimoji="0" lang="en-US" altLang="zh-TW" sz="2800" b="1" u="sng">
                <a:solidFill>
                  <a:srgbClr val="000000"/>
                </a:solidFill>
                <a:latin typeface="微軟正黑體" pitchFamily="34" charset="-120"/>
                <a:ea typeface="微軟正黑體" pitchFamily="34" charset="-120"/>
              </a:rPr>
              <a:t>)</a:t>
            </a:r>
            <a:r>
              <a:rPr kumimoji="0" lang="zh-TW" altLang="zh-TW" sz="2800">
                <a:solidFill>
                  <a:srgbClr val="000000"/>
                </a:solidFill>
                <a:latin typeface="微軟正黑體" pitchFamily="34" charset="-120"/>
                <a:ea typeface="微軟正黑體" pitchFamily="34" charset="-120"/>
              </a:rPr>
              <a:t>可從健康與體育領域綱要與性別平等教育議題融入的實質內涵擷取。</a:t>
            </a:r>
          </a:p>
          <a:p>
            <a:r>
              <a:rPr kumimoji="0" lang="zh-TW" altLang="zh-TW" sz="2800" b="1" u="sng">
                <a:solidFill>
                  <a:srgbClr val="000000"/>
                </a:solidFill>
                <a:latin typeface="微軟正黑體" pitchFamily="34" charset="-120"/>
                <a:ea typeface="微軟正黑體" pitchFamily="34" charset="-120"/>
              </a:rPr>
              <a:t>環境教育</a:t>
            </a:r>
            <a:r>
              <a:rPr kumimoji="0" lang="zh-TW" altLang="zh-TW" sz="2800">
                <a:solidFill>
                  <a:srgbClr val="000000"/>
                </a:solidFill>
                <a:latin typeface="微軟正黑體" pitchFamily="34" charset="-120"/>
                <a:ea typeface="微軟正黑體" pitchFamily="34" charset="-120"/>
              </a:rPr>
              <a:t>可從綜合活動領域或自然科學或社會綱要與環境教育議題融入的實質內涵擷取。</a:t>
            </a:r>
          </a:p>
          <a:p>
            <a:r>
              <a:rPr kumimoji="0" lang="zh-TW" altLang="zh-TW" sz="2800" b="1" u="sng">
                <a:solidFill>
                  <a:srgbClr val="000000"/>
                </a:solidFill>
                <a:latin typeface="微軟正黑體" pitchFamily="34" charset="-120"/>
                <a:ea typeface="微軟正黑體" pitchFamily="34" charset="-120"/>
              </a:rPr>
              <a:t>戶外教育</a:t>
            </a:r>
            <a:r>
              <a:rPr kumimoji="0" lang="zh-TW" altLang="zh-TW" sz="2800">
                <a:solidFill>
                  <a:srgbClr val="000000"/>
                </a:solidFill>
                <a:latin typeface="微軟正黑體" pitchFamily="34" charset="-120"/>
                <a:ea typeface="微軟正黑體" pitchFamily="34" charset="-120"/>
              </a:rPr>
              <a:t>可從戶外教育議題融入的實質內涵擷取。</a:t>
            </a:r>
          </a:p>
          <a:p>
            <a:r>
              <a:rPr kumimoji="0" lang="zh-TW" altLang="zh-TW" sz="2800" b="1" u="sng">
                <a:solidFill>
                  <a:srgbClr val="000000"/>
                </a:solidFill>
                <a:latin typeface="微軟正黑體" pitchFamily="34" charset="-120"/>
                <a:ea typeface="微軟正黑體" pitchFamily="34" charset="-120"/>
              </a:rPr>
              <a:t>運動會</a:t>
            </a:r>
            <a:r>
              <a:rPr kumimoji="0" lang="zh-TW" altLang="zh-TW" sz="2800">
                <a:solidFill>
                  <a:srgbClr val="000000"/>
                </a:solidFill>
                <a:latin typeface="微軟正黑體" pitchFamily="34" charset="-120"/>
                <a:ea typeface="微軟正黑體" pitchFamily="34" charset="-120"/>
              </a:rPr>
              <a:t>可從健康與體育</a:t>
            </a:r>
            <a:r>
              <a:rPr kumimoji="0" lang="zh-TW" altLang="en-US" sz="2800">
                <a:solidFill>
                  <a:srgbClr val="000000"/>
                </a:solidFill>
                <a:latin typeface="微軟正黑體" pitchFamily="34" charset="-120"/>
                <a:ea typeface="微軟正黑體" pitchFamily="34" charset="-120"/>
              </a:rPr>
              <a:t>或綜合活動</a:t>
            </a:r>
            <a:r>
              <a:rPr kumimoji="0" lang="zh-TW" altLang="zh-TW" sz="2800">
                <a:solidFill>
                  <a:srgbClr val="000000"/>
                </a:solidFill>
                <a:latin typeface="微軟正黑體" pitchFamily="34" charset="-120"/>
                <a:ea typeface="微軟正黑體" pitchFamily="34" charset="-120"/>
              </a:rPr>
              <a:t>領域綱要擷取。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746125" y="296863"/>
            <a:ext cx="3876675" cy="584200"/>
          </a:xfrm>
          <a:prstGeom prst="rect">
            <a:avLst/>
          </a:prstGeom>
          <a:noFill/>
          <a:ln w="9525">
            <a:noFill/>
            <a:miter lim="800000"/>
            <a:headEnd/>
            <a:tailEnd/>
          </a:ln>
        </p:spPr>
        <p:txBody>
          <a:bodyPr wrap="none">
            <a:spAutoFit/>
          </a:bodyPr>
          <a:lstStyle/>
          <a:p>
            <a:r>
              <a:rPr kumimoji="0" lang="zh-TW" altLang="en-US" sz="3200" b="1">
                <a:solidFill>
                  <a:srgbClr val="005188"/>
                </a:solidFill>
                <a:latin typeface="微軟正黑體" pitchFamily="34" charset="-120"/>
                <a:ea typeface="微軟正黑體" pitchFamily="34" charset="-120"/>
              </a:rPr>
              <a:t>其他類課程參考</a:t>
            </a:r>
            <a:r>
              <a:rPr kumimoji="0" lang="zh-TW" altLang="en-US" sz="3200" b="1">
                <a:solidFill>
                  <a:srgbClr val="005188"/>
                </a:solidFill>
                <a:latin typeface="微軟正黑體" pitchFamily="34" charset="-120"/>
                <a:ea typeface="微軟正黑體" pitchFamily="34" charset="-120"/>
                <a:cs typeface="方正静蕾简体"/>
              </a:rPr>
              <a:t>示例</a:t>
            </a:r>
            <a:endParaRPr kumimoji="0" lang="en-US" altLang="zh-TW" sz="3200" b="1">
              <a:solidFill>
                <a:srgbClr val="005188"/>
              </a:solidFill>
              <a:latin typeface="微軟正黑體" pitchFamily="34" charset="-120"/>
              <a:ea typeface="微軟正黑體" pitchFamily="34" charset="-120"/>
              <a:cs typeface="方正静蕾简体"/>
            </a:endParaRPr>
          </a:p>
        </p:txBody>
      </p:sp>
      <p:pic>
        <p:nvPicPr>
          <p:cNvPr id="3" name="圖片 2">
            <a:hlinkClick r:id="rId2" action="ppaction://hlinkfile"/>
          </p:cNvPr>
          <p:cNvPicPr>
            <a:picLocks noChangeAspect="1"/>
          </p:cNvPicPr>
          <p:nvPr/>
        </p:nvPicPr>
        <p:blipFill>
          <a:blip r:embed="rId3"/>
          <a:srcRect/>
          <a:stretch>
            <a:fillRect/>
          </a:stretch>
        </p:blipFill>
        <p:spPr bwMode="auto">
          <a:xfrm>
            <a:off x="354013" y="881063"/>
            <a:ext cx="11523662" cy="573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矩形 1"/>
          <p:cNvSpPr>
            <a:spLocks noChangeArrowheads="1"/>
          </p:cNvSpPr>
          <p:nvPr/>
        </p:nvSpPr>
        <p:spPr bwMode="auto">
          <a:xfrm>
            <a:off x="746125" y="296863"/>
            <a:ext cx="3876675" cy="584200"/>
          </a:xfrm>
          <a:prstGeom prst="rect">
            <a:avLst/>
          </a:prstGeom>
          <a:noFill/>
          <a:ln w="9525">
            <a:noFill/>
            <a:miter lim="800000"/>
            <a:headEnd/>
            <a:tailEnd/>
          </a:ln>
        </p:spPr>
        <p:txBody>
          <a:bodyPr wrap="none">
            <a:spAutoFit/>
          </a:bodyPr>
          <a:lstStyle/>
          <a:p>
            <a:r>
              <a:rPr kumimoji="0" lang="zh-TW" altLang="en-US" sz="3200" b="1">
                <a:solidFill>
                  <a:srgbClr val="005188"/>
                </a:solidFill>
                <a:latin typeface="微軟正黑體" pitchFamily="34" charset="-120"/>
                <a:ea typeface="微軟正黑體" pitchFamily="34" charset="-120"/>
              </a:rPr>
              <a:t>其他類課程參考</a:t>
            </a:r>
            <a:r>
              <a:rPr kumimoji="0" lang="zh-TW" altLang="en-US" sz="3200" b="1">
                <a:solidFill>
                  <a:srgbClr val="005188"/>
                </a:solidFill>
                <a:latin typeface="微軟正黑體" pitchFamily="34" charset="-120"/>
                <a:ea typeface="微軟正黑體" pitchFamily="34" charset="-120"/>
                <a:cs typeface="方正静蕾简体"/>
              </a:rPr>
              <a:t>示例</a:t>
            </a:r>
            <a:endParaRPr kumimoji="0" lang="en-US" altLang="zh-TW" sz="3200" b="1">
              <a:solidFill>
                <a:srgbClr val="005188"/>
              </a:solidFill>
              <a:latin typeface="微軟正黑體" pitchFamily="34" charset="-120"/>
              <a:ea typeface="微軟正黑體" pitchFamily="34" charset="-120"/>
              <a:cs typeface="方正静蕾简体"/>
            </a:endParaRPr>
          </a:p>
        </p:txBody>
      </p:sp>
      <p:sp>
        <p:nvSpPr>
          <p:cNvPr id="4" name="矩形 3"/>
          <p:cNvSpPr>
            <a:spLocks noChangeArrowheads="1"/>
          </p:cNvSpPr>
          <p:nvPr/>
        </p:nvSpPr>
        <p:spPr bwMode="auto">
          <a:xfrm>
            <a:off x="485775" y="1041400"/>
            <a:ext cx="2646363" cy="461963"/>
          </a:xfrm>
          <a:prstGeom prst="rect">
            <a:avLst/>
          </a:prstGeom>
          <a:noFill/>
          <a:ln w="9525">
            <a:noFill/>
            <a:miter lim="800000"/>
            <a:headEnd/>
            <a:tailEnd/>
          </a:ln>
        </p:spPr>
        <p:txBody>
          <a:bodyPr wrap="none">
            <a:spAutoFit/>
          </a:bodyPr>
          <a:lstStyle/>
          <a:p>
            <a:r>
              <a:rPr kumimoji="0" lang="zh-TW" altLang="en-US" sz="2400">
                <a:solidFill>
                  <a:srgbClr val="000000"/>
                </a:solidFill>
                <a:latin typeface="微軟正黑體" pitchFamily="34" charset="-120"/>
                <a:ea typeface="微軟正黑體" pitchFamily="34" charset="-120"/>
              </a:rPr>
              <a:t>以</a:t>
            </a:r>
            <a:r>
              <a:rPr kumimoji="0" lang="zh-TW" altLang="zh-TW" sz="2400" b="1" u="sng">
                <a:solidFill>
                  <a:srgbClr val="000000"/>
                </a:solidFill>
                <a:latin typeface="微軟正黑體" pitchFamily="34" charset="-120"/>
                <a:ea typeface="微軟正黑體" pitchFamily="34" charset="-120"/>
              </a:rPr>
              <a:t>戶外教育</a:t>
            </a:r>
            <a:r>
              <a:rPr kumimoji="0" lang="zh-TW" altLang="en-US" sz="2400">
                <a:solidFill>
                  <a:srgbClr val="000000"/>
                </a:solidFill>
                <a:latin typeface="微軟正黑體" pitchFamily="34" charset="-120"/>
                <a:ea typeface="微軟正黑體" pitchFamily="34" charset="-120"/>
              </a:rPr>
              <a:t>為例</a:t>
            </a:r>
            <a:r>
              <a:rPr kumimoji="0" lang="zh-TW" altLang="en-US" sz="2400">
                <a:solidFill>
                  <a:srgbClr val="000000"/>
                </a:solidFill>
                <a:latin typeface="標楷體" pitchFamily="65" charset="-120"/>
                <a:ea typeface="標楷體" pitchFamily="65" charset="-120"/>
              </a:rPr>
              <a:t>：</a:t>
            </a:r>
            <a:endParaRPr kumimoji="0" lang="zh-TW" altLang="zh-TW" sz="2400">
              <a:solidFill>
                <a:srgbClr val="000000"/>
              </a:solidFill>
              <a:latin typeface="微軟正黑體" pitchFamily="34" charset="-120"/>
              <a:ea typeface="微軟正黑體" pitchFamily="34" charset="-120"/>
            </a:endParaRPr>
          </a:p>
        </p:txBody>
      </p:sp>
      <p:sp>
        <p:nvSpPr>
          <p:cNvPr id="5" name="矩形 4"/>
          <p:cNvSpPr>
            <a:spLocks noChangeArrowheads="1"/>
          </p:cNvSpPr>
          <p:nvPr/>
        </p:nvSpPr>
        <p:spPr bwMode="auto">
          <a:xfrm>
            <a:off x="793750" y="3975100"/>
            <a:ext cx="2030413" cy="461963"/>
          </a:xfrm>
          <a:prstGeom prst="rect">
            <a:avLst/>
          </a:prstGeom>
          <a:noFill/>
          <a:ln w="9525">
            <a:noFill/>
            <a:miter lim="800000"/>
            <a:headEnd/>
            <a:tailEnd/>
          </a:ln>
        </p:spPr>
        <p:txBody>
          <a:bodyPr wrap="none">
            <a:spAutoFit/>
          </a:bodyPr>
          <a:lstStyle/>
          <a:p>
            <a:r>
              <a:rPr kumimoji="0" lang="zh-TW" altLang="en-US" sz="2400">
                <a:solidFill>
                  <a:srgbClr val="000000"/>
                </a:solidFill>
                <a:latin typeface="微軟正黑體" pitchFamily="34" charset="-120"/>
                <a:ea typeface="微軟正黑體" pitchFamily="34" charset="-120"/>
              </a:rPr>
              <a:t>以</a:t>
            </a:r>
            <a:r>
              <a:rPr kumimoji="0" lang="zh-TW" altLang="en-US" sz="2400" b="1" u="sng">
                <a:solidFill>
                  <a:srgbClr val="000000"/>
                </a:solidFill>
                <a:latin typeface="微軟正黑體" pitchFamily="34" charset="-120"/>
                <a:ea typeface="微軟正黑體" pitchFamily="34" charset="-120"/>
              </a:rPr>
              <a:t>班會</a:t>
            </a:r>
            <a:r>
              <a:rPr kumimoji="0" lang="zh-TW" altLang="en-US" sz="2400">
                <a:solidFill>
                  <a:srgbClr val="000000"/>
                </a:solidFill>
                <a:latin typeface="微軟正黑體" pitchFamily="34" charset="-120"/>
                <a:ea typeface="微軟正黑體" pitchFamily="34" charset="-120"/>
              </a:rPr>
              <a:t>為例</a:t>
            </a:r>
            <a:r>
              <a:rPr kumimoji="0" lang="zh-TW" altLang="en-US" sz="2400">
                <a:solidFill>
                  <a:srgbClr val="000000"/>
                </a:solidFill>
                <a:latin typeface="標楷體" pitchFamily="65" charset="-120"/>
                <a:ea typeface="標楷體" pitchFamily="65" charset="-120"/>
              </a:rPr>
              <a:t>：</a:t>
            </a:r>
            <a:endParaRPr kumimoji="0" lang="zh-TW" altLang="zh-TW" sz="2400">
              <a:solidFill>
                <a:srgbClr val="000000"/>
              </a:solidFill>
              <a:latin typeface="微軟正黑體" pitchFamily="34" charset="-120"/>
              <a:ea typeface="微軟正黑體" pitchFamily="34" charset="-120"/>
            </a:endParaRPr>
          </a:p>
        </p:txBody>
      </p:sp>
      <p:pic>
        <p:nvPicPr>
          <p:cNvPr id="6" name="圖片 5"/>
          <p:cNvPicPr>
            <a:picLocks noChangeAspect="1"/>
          </p:cNvPicPr>
          <p:nvPr/>
        </p:nvPicPr>
        <p:blipFill>
          <a:blip r:embed="rId2"/>
          <a:srcRect/>
          <a:stretch>
            <a:fillRect/>
          </a:stretch>
        </p:blipFill>
        <p:spPr bwMode="auto">
          <a:xfrm>
            <a:off x="2981325" y="881063"/>
            <a:ext cx="8964613" cy="2933700"/>
          </a:xfrm>
          <a:prstGeom prst="rect">
            <a:avLst/>
          </a:prstGeom>
          <a:noFill/>
          <a:ln w="9525">
            <a:noFill/>
            <a:miter lim="800000"/>
            <a:headEnd/>
            <a:tailEnd/>
          </a:ln>
        </p:spPr>
      </p:pic>
      <p:pic>
        <p:nvPicPr>
          <p:cNvPr id="7" name="圖片 6"/>
          <p:cNvPicPr>
            <a:picLocks noChangeAspect="1"/>
          </p:cNvPicPr>
          <p:nvPr/>
        </p:nvPicPr>
        <p:blipFill>
          <a:blip r:embed="rId3"/>
          <a:srcRect/>
          <a:stretch>
            <a:fillRect/>
          </a:stretch>
        </p:blipFill>
        <p:spPr bwMode="auto">
          <a:xfrm>
            <a:off x="2981325" y="3975100"/>
            <a:ext cx="8902700" cy="2882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矩形 1"/>
          <p:cNvSpPr>
            <a:spLocks noChangeArrowheads="1"/>
          </p:cNvSpPr>
          <p:nvPr/>
        </p:nvSpPr>
        <p:spPr bwMode="auto">
          <a:xfrm>
            <a:off x="746125" y="296863"/>
            <a:ext cx="3876675" cy="584200"/>
          </a:xfrm>
          <a:prstGeom prst="rect">
            <a:avLst/>
          </a:prstGeom>
          <a:noFill/>
          <a:ln w="9525">
            <a:noFill/>
            <a:miter lim="800000"/>
            <a:headEnd/>
            <a:tailEnd/>
          </a:ln>
        </p:spPr>
        <p:txBody>
          <a:bodyPr wrap="none">
            <a:spAutoFit/>
          </a:bodyPr>
          <a:lstStyle/>
          <a:p>
            <a:r>
              <a:rPr kumimoji="0" lang="zh-TW" altLang="en-US" sz="3200" b="1">
                <a:solidFill>
                  <a:srgbClr val="005188"/>
                </a:solidFill>
                <a:latin typeface="微軟正黑體" pitchFamily="34" charset="-120"/>
                <a:ea typeface="微軟正黑體" pitchFamily="34" charset="-120"/>
              </a:rPr>
              <a:t>其他類課程參考</a:t>
            </a:r>
            <a:r>
              <a:rPr kumimoji="0" lang="zh-TW" altLang="en-US" sz="3200" b="1">
                <a:solidFill>
                  <a:srgbClr val="005188"/>
                </a:solidFill>
                <a:latin typeface="微軟正黑體" pitchFamily="34" charset="-120"/>
                <a:ea typeface="微軟正黑體" pitchFamily="34" charset="-120"/>
                <a:cs typeface="方正静蕾简体"/>
              </a:rPr>
              <a:t>示例</a:t>
            </a:r>
            <a:endParaRPr kumimoji="0" lang="en-US" altLang="zh-TW" sz="3200" b="1">
              <a:solidFill>
                <a:srgbClr val="005188"/>
              </a:solidFill>
              <a:latin typeface="微軟正黑體" pitchFamily="34" charset="-120"/>
              <a:ea typeface="微軟正黑體" pitchFamily="34" charset="-120"/>
              <a:cs typeface="方正静蕾简体"/>
            </a:endParaRPr>
          </a:p>
        </p:txBody>
      </p:sp>
      <p:sp>
        <p:nvSpPr>
          <p:cNvPr id="3" name="矩形 2"/>
          <p:cNvSpPr>
            <a:spLocks noChangeArrowheads="1"/>
          </p:cNvSpPr>
          <p:nvPr/>
        </p:nvSpPr>
        <p:spPr bwMode="auto">
          <a:xfrm>
            <a:off x="331788" y="1041400"/>
            <a:ext cx="2338387" cy="461963"/>
          </a:xfrm>
          <a:prstGeom prst="rect">
            <a:avLst/>
          </a:prstGeom>
          <a:noFill/>
          <a:ln w="9525">
            <a:noFill/>
            <a:miter lim="800000"/>
            <a:headEnd/>
            <a:tailEnd/>
          </a:ln>
        </p:spPr>
        <p:txBody>
          <a:bodyPr wrap="none">
            <a:spAutoFit/>
          </a:bodyPr>
          <a:lstStyle/>
          <a:p>
            <a:r>
              <a:rPr kumimoji="0" lang="zh-TW" altLang="en-US" sz="2400">
                <a:solidFill>
                  <a:srgbClr val="000000"/>
                </a:solidFill>
                <a:latin typeface="微軟正黑體" pitchFamily="34" charset="-120"/>
                <a:ea typeface="微軟正黑體" pitchFamily="34" charset="-120"/>
              </a:rPr>
              <a:t>以</a:t>
            </a:r>
            <a:r>
              <a:rPr kumimoji="0" lang="zh-TW" altLang="en-US" sz="2400" b="1" u="sng">
                <a:solidFill>
                  <a:srgbClr val="000000"/>
                </a:solidFill>
                <a:latin typeface="微軟正黑體" pitchFamily="34" charset="-120"/>
                <a:ea typeface="微軟正黑體" pitchFamily="34" charset="-120"/>
              </a:rPr>
              <a:t>運動會</a:t>
            </a:r>
            <a:r>
              <a:rPr kumimoji="0" lang="zh-TW" altLang="en-US" sz="2400">
                <a:solidFill>
                  <a:srgbClr val="000000"/>
                </a:solidFill>
                <a:latin typeface="微軟正黑體" pitchFamily="34" charset="-120"/>
                <a:ea typeface="微軟正黑體" pitchFamily="34" charset="-120"/>
              </a:rPr>
              <a:t>為例</a:t>
            </a:r>
            <a:r>
              <a:rPr kumimoji="0" lang="zh-TW" altLang="en-US" sz="2400">
                <a:solidFill>
                  <a:srgbClr val="000000"/>
                </a:solidFill>
                <a:latin typeface="標楷體" pitchFamily="65" charset="-120"/>
                <a:ea typeface="標楷體" pitchFamily="65" charset="-120"/>
              </a:rPr>
              <a:t>：</a:t>
            </a:r>
            <a:endParaRPr kumimoji="0" lang="zh-TW" altLang="zh-TW" sz="2400">
              <a:solidFill>
                <a:srgbClr val="000000"/>
              </a:solidFill>
              <a:latin typeface="微軟正黑體" pitchFamily="34" charset="-120"/>
              <a:ea typeface="微軟正黑體" pitchFamily="34" charset="-120"/>
            </a:endParaRPr>
          </a:p>
        </p:txBody>
      </p:sp>
      <p:pic>
        <p:nvPicPr>
          <p:cNvPr id="147459" name="圖片 3"/>
          <p:cNvPicPr>
            <a:picLocks noChangeAspect="1"/>
          </p:cNvPicPr>
          <p:nvPr/>
        </p:nvPicPr>
        <p:blipFill>
          <a:blip r:embed="rId2"/>
          <a:srcRect/>
          <a:stretch>
            <a:fillRect/>
          </a:stretch>
        </p:blipFill>
        <p:spPr bwMode="auto">
          <a:xfrm>
            <a:off x="2824163" y="1041400"/>
            <a:ext cx="9093200" cy="1981200"/>
          </a:xfrm>
          <a:prstGeom prst="rect">
            <a:avLst/>
          </a:prstGeom>
          <a:noFill/>
          <a:ln w="9525">
            <a:noFill/>
            <a:miter lim="800000"/>
            <a:headEnd/>
            <a:tailEnd/>
          </a:ln>
        </p:spPr>
      </p:pic>
      <p:sp>
        <p:nvSpPr>
          <p:cNvPr id="5" name="矩形 4"/>
          <p:cNvSpPr>
            <a:spLocks noChangeArrowheads="1"/>
          </p:cNvSpPr>
          <p:nvPr/>
        </p:nvSpPr>
        <p:spPr bwMode="auto">
          <a:xfrm>
            <a:off x="331788" y="3022600"/>
            <a:ext cx="2646362" cy="461963"/>
          </a:xfrm>
          <a:prstGeom prst="rect">
            <a:avLst/>
          </a:prstGeom>
          <a:noFill/>
          <a:ln w="9525">
            <a:noFill/>
            <a:miter lim="800000"/>
            <a:headEnd/>
            <a:tailEnd/>
          </a:ln>
        </p:spPr>
        <p:txBody>
          <a:bodyPr wrap="none">
            <a:spAutoFit/>
          </a:bodyPr>
          <a:lstStyle/>
          <a:p>
            <a:r>
              <a:rPr kumimoji="0" lang="zh-TW" altLang="en-US" sz="2400">
                <a:solidFill>
                  <a:srgbClr val="000000"/>
                </a:solidFill>
                <a:latin typeface="微軟正黑體" pitchFamily="34" charset="-120"/>
                <a:ea typeface="微軟正黑體" pitchFamily="34" charset="-120"/>
              </a:rPr>
              <a:t>以</a:t>
            </a:r>
            <a:r>
              <a:rPr kumimoji="0" lang="zh-TW" altLang="en-US" sz="2400" b="1" u="sng">
                <a:solidFill>
                  <a:srgbClr val="000000"/>
                </a:solidFill>
                <a:latin typeface="微軟正黑體" pitchFamily="34" charset="-120"/>
                <a:ea typeface="微軟正黑體" pitchFamily="34" charset="-120"/>
              </a:rPr>
              <a:t>家庭教育</a:t>
            </a:r>
            <a:r>
              <a:rPr kumimoji="0" lang="zh-TW" altLang="en-US" sz="2400">
                <a:solidFill>
                  <a:srgbClr val="000000"/>
                </a:solidFill>
                <a:latin typeface="微軟正黑體" pitchFamily="34" charset="-120"/>
                <a:ea typeface="微軟正黑體" pitchFamily="34" charset="-120"/>
              </a:rPr>
              <a:t>為例</a:t>
            </a:r>
            <a:r>
              <a:rPr kumimoji="0" lang="zh-TW" altLang="en-US" sz="2400">
                <a:solidFill>
                  <a:srgbClr val="000000"/>
                </a:solidFill>
                <a:latin typeface="標楷體" pitchFamily="65" charset="-120"/>
                <a:ea typeface="標楷體" pitchFamily="65" charset="-120"/>
              </a:rPr>
              <a:t>：</a:t>
            </a:r>
            <a:endParaRPr kumimoji="0" lang="zh-TW" altLang="zh-TW" sz="2400">
              <a:solidFill>
                <a:srgbClr val="000000"/>
              </a:solidFill>
              <a:latin typeface="微軟正黑體" pitchFamily="34" charset="-120"/>
              <a:ea typeface="微軟正黑體" pitchFamily="34" charset="-120"/>
            </a:endParaRPr>
          </a:p>
        </p:txBody>
      </p:sp>
      <p:pic>
        <p:nvPicPr>
          <p:cNvPr id="147461" name="圖片 5"/>
          <p:cNvPicPr>
            <a:picLocks noChangeAspect="1"/>
          </p:cNvPicPr>
          <p:nvPr/>
        </p:nvPicPr>
        <p:blipFill>
          <a:blip r:embed="rId3"/>
          <a:srcRect/>
          <a:stretch>
            <a:fillRect/>
          </a:stretch>
        </p:blipFill>
        <p:spPr bwMode="auto">
          <a:xfrm>
            <a:off x="2824163" y="3252788"/>
            <a:ext cx="9136062" cy="319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chenying0907 1"/>
          <p:cNvGrpSpPr>
            <a:grpSpLocks/>
          </p:cNvGrpSpPr>
          <p:nvPr/>
        </p:nvGrpSpPr>
        <p:grpSpPr bwMode="auto">
          <a:xfrm>
            <a:off x="0" y="1712913"/>
            <a:ext cx="12192000" cy="3519487"/>
            <a:chOff x="0" y="1713701"/>
            <a:chExt cx="12192000" cy="3519054"/>
          </a:xfrm>
        </p:grpSpPr>
        <p:sp>
          <p:nvSpPr>
            <p:cNvPr id="8" name="矩形 7"/>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sp>
          <p:nvSpPr>
            <p:cNvPr id="9" name="矩形 8"/>
            <p:cNvSpPr/>
            <p:nvPr/>
          </p:nvSpPr>
          <p:spPr>
            <a:xfrm>
              <a:off x="0" y="1713701"/>
              <a:ext cx="12192000" cy="3519054"/>
            </a:xfrm>
            <a:prstGeom prst="rect">
              <a:avLst/>
            </a:prstGeom>
            <a:blipFill dpi="0" rotWithShape="1">
              <a:blip r:embed="rId2" cstate="print">
                <a:alphaModFix amt="5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grpSp>
      <p:pic>
        <p:nvPicPr>
          <p:cNvPr id="10" name="图片 9"/>
          <p:cNvPicPr>
            <a:picLocks noChangeAspect="1"/>
          </p:cNvPicPr>
          <p:nvPr/>
        </p:nvPicPr>
        <p:blipFill>
          <a:blip r:embed="rId3"/>
          <a:srcRect/>
          <a:stretch>
            <a:fillRect/>
          </a:stretch>
        </p:blipFill>
        <p:spPr bwMode="auto">
          <a:xfrm>
            <a:off x="4522788" y="515938"/>
            <a:ext cx="3070225" cy="3030537"/>
          </a:xfrm>
          <a:prstGeom prst="rect">
            <a:avLst/>
          </a:prstGeom>
          <a:noFill/>
          <a:ln w="9525">
            <a:noFill/>
            <a:miter lim="800000"/>
            <a:headEnd/>
            <a:tailEnd/>
          </a:ln>
        </p:spPr>
      </p:pic>
      <p:sp>
        <p:nvSpPr>
          <p:cNvPr id="11" name="TextBox 37"/>
          <p:cNvSpPr txBox="1"/>
          <p:nvPr/>
        </p:nvSpPr>
        <p:spPr>
          <a:xfrm>
            <a:off x="4176214" y="3666082"/>
            <a:ext cx="5663821" cy="1446550"/>
          </a:xfrm>
          <a:prstGeom prst="rect">
            <a:avLst/>
          </a:prstGeom>
          <a:noFill/>
        </p:spPr>
        <p:txBody>
          <a:bodyPr lIns="0" rIns="0">
            <a:spAutoFit/>
          </a:bodyPr>
          <a:lstStyle/>
          <a:p>
            <a:pPr fontAlgn="auto">
              <a:spcBef>
                <a:spcPts val="0"/>
              </a:spcBef>
              <a:spcAft>
                <a:spcPts val="0"/>
              </a:spcAft>
              <a:defRPr/>
            </a:pPr>
            <a:r>
              <a:rPr kumimoji="0" lang="zh-TW"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常見問題</a:t>
            </a:r>
            <a:r>
              <a:rPr kumimoji="0" lang="en-US" altLang="zh-CN"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Q&amp;A</a:t>
            </a:r>
          </a:p>
          <a:p>
            <a:pPr fontAlgn="auto">
              <a:spcBef>
                <a:spcPts val="0"/>
              </a:spcBef>
              <a:spcAft>
                <a:spcPts val="0"/>
              </a:spcAft>
              <a:defRPr/>
            </a:pPr>
            <a:endParaRPr kumimoji="0" lang="en-US" altLang="zh-CN"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a:grpSpLocks/>
          </p:cNvGrpSpPr>
          <p:nvPr/>
        </p:nvGrpSpPr>
        <p:grpSpPr bwMode="auto">
          <a:xfrm>
            <a:off x="0" y="1712913"/>
            <a:ext cx="12192000" cy="3519487"/>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sp>
          <p:nvSpPr>
            <p:cNvPr id="5" name="矩形 4"/>
            <p:cNvSpPr/>
            <p:nvPr/>
          </p:nvSpPr>
          <p:spPr>
            <a:xfrm>
              <a:off x="0" y="1713701"/>
              <a:ext cx="12192000" cy="3519054"/>
            </a:xfrm>
            <a:prstGeom prst="rect">
              <a:avLst/>
            </a:prstGeom>
            <a:blipFill dpi="0" rotWithShape="1">
              <a:blip r:embed="rId2" cstate="print">
                <a:alphaModFix amt="5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zh-CN" altLang="en-US">
                <a:solidFill>
                  <a:srgbClr val="FFFFFF"/>
                </a:solidFill>
              </a:endParaRPr>
            </a:p>
          </p:txBody>
        </p:sp>
      </p:grpSp>
      <p:pic>
        <p:nvPicPr>
          <p:cNvPr id="3" name="图片 2"/>
          <p:cNvPicPr>
            <a:picLocks noChangeAspect="1"/>
          </p:cNvPicPr>
          <p:nvPr/>
        </p:nvPicPr>
        <p:blipFill>
          <a:blip r:embed="rId3"/>
          <a:srcRect/>
          <a:stretch>
            <a:fillRect/>
          </a:stretch>
        </p:blipFill>
        <p:spPr bwMode="auto">
          <a:xfrm>
            <a:off x="4522788" y="527050"/>
            <a:ext cx="3070225" cy="3028950"/>
          </a:xfrm>
          <a:prstGeom prst="rect">
            <a:avLst/>
          </a:prstGeom>
          <a:noFill/>
          <a:ln w="9525">
            <a:noFill/>
            <a:miter lim="800000"/>
            <a:headEnd/>
            <a:tailEnd/>
          </a:ln>
        </p:spPr>
      </p:pic>
      <p:sp>
        <p:nvSpPr>
          <p:cNvPr id="6" name="TextBox 37"/>
          <p:cNvSpPr txBox="1"/>
          <p:nvPr/>
        </p:nvSpPr>
        <p:spPr>
          <a:xfrm>
            <a:off x="3936291" y="3788687"/>
            <a:ext cx="4244453" cy="769441"/>
          </a:xfrm>
          <a:prstGeom prst="rect">
            <a:avLst/>
          </a:prstGeom>
          <a:noFill/>
        </p:spPr>
        <p:txBody>
          <a:bodyPr lIns="0" rIns="0">
            <a:spAutoFit/>
          </a:bodyPr>
          <a:lstStyle/>
          <a:p>
            <a:pPr algn="ctr" fontAlgn="auto">
              <a:spcBef>
                <a:spcPts val="0"/>
              </a:spcBef>
              <a:spcAft>
                <a:spcPts val="0"/>
              </a:spcAft>
              <a:defRPr/>
            </a:pPr>
            <a:r>
              <a:rPr kumimoji="0" lang="zh-TW"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表件補充說明</a:t>
            </a:r>
            <a:endParaRPr kumimoji="0" lang="zh-CN"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ppt_x"/>
                                          </p:val>
                                        </p:tav>
                                        <p:tav tm="100000">
                                          <p:val>
                                            <p:strVal val="#ppt_x"/>
                                          </p:val>
                                        </p:tav>
                                      </p:tavLst>
                                    </p:anim>
                                    <p:anim calcmode="lin" valueType="num">
                                      <p:cBhvr additive="base">
                                        <p:cTn id="12" dur="1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bwMode="auto">
          <a:xfrm>
            <a:off x="1192213" y="292100"/>
            <a:ext cx="3284537"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相關問題</a:t>
            </a:r>
            <a:r>
              <a:rPr kumimoji="0" lang="en-US" altLang="zh-CN" sz="3200" b="1">
                <a:solidFill>
                  <a:srgbClr val="005188"/>
                </a:solidFill>
                <a:latin typeface="微軟正黑體" pitchFamily="34" charset="-120"/>
                <a:ea typeface="微軟正黑體" pitchFamily="34" charset="-120"/>
              </a:rPr>
              <a:t>Q&amp;A</a:t>
            </a:r>
            <a:endParaRPr kumimoji="0" lang="zh-CN" altLang="en-US" sz="3200" b="1">
              <a:solidFill>
                <a:srgbClr val="005188"/>
              </a:solidFill>
              <a:latin typeface="微軟正黑體" pitchFamily="34" charset="-120"/>
              <a:ea typeface="微軟正黑體" pitchFamily="34" charset="-120"/>
            </a:endParaRPr>
          </a:p>
        </p:txBody>
      </p:sp>
      <p:sp>
        <p:nvSpPr>
          <p:cNvPr id="5" name="矩形 4"/>
          <p:cNvSpPr>
            <a:spLocks noChangeArrowheads="1"/>
          </p:cNvSpPr>
          <p:nvPr/>
        </p:nvSpPr>
        <p:spPr bwMode="auto">
          <a:xfrm>
            <a:off x="582613" y="1233488"/>
            <a:ext cx="10999787" cy="990600"/>
          </a:xfrm>
          <a:prstGeom prst="rect">
            <a:avLst/>
          </a:prstGeom>
          <a:noFill/>
          <a:ln w="9525">
            <a:noFill/>
            <a:miter lim="800000"/>
            <a:headEnd/>
            <a:tailEnd/>
          </a:ln>
        </p:spPr>
        <p:txBody>
          <a:bodyPr>
            <a:spAutoFit/>
          </a:bodyPr>
          <a:lstStyle/>
          <a:p>
            <a:pPr>
              <a:lnSpc>
                <a:spcPts val="3500"/>
              </a:lnSpc>
            </a:pPr>
            <a:r>
              <a:rPr kumimoji="0" lang="en-US" altLang="zh-TW" sz="2400" b="1">
                <a:solidFill>
                  <a:srgbClr val="000000"/>
                </a:solidFill>
                <a:latin typeface="微軟正黑體" pitchFamily="34" charset="-120"/>
                <a:ea typeface="微軟正黑體" pitchFamily="34" charset="-120"/>
              </a:rPr>
              <a:t>Q1</a:t>
            </a:r>
            <a:r>
              <a:rPr kumimoji="0" lang="zh-TW" altLang="zh-TW" sz="2400" b="1">
                <a:solidFill>
                  <a:srgbClr val="000000"/>
                </a:solidFill>
                <a:latin typeface="微軟正黑體" pitchFamily="34" charset="-120"/>
                <a:ea typeface="微軟正黑體" pitchFamily="34" charset="-120"/>
              </a:rPr>
              <a:t>：</a:t>
            </a:r>
            <a:r>
              <a:rPr kumimoji="0" lang="zh-TW" altLang="en-US" sz="2400" b="1">
                <a:solidFill>
                  <a:srgbClr val="000000"/>
                </a:solidFill>
                <a:latin typeface="微軟正黑體" pitchFamily="34" charset="-120"/>
                <a:ea typeface="微軟正黑體" pitchFamily="34" charset="-120"/>
              </a:rPr>
              <a:t>五</a:t>
            </a:r>
            <a:r>
              <a:rPr kumimoji="0" lang="zh-TW" altLang="zh-TW" sz="2400" b="1">
                <a:solidFill>
                  <a:srgbClr val="000000"/>
                </a:solidFill>
                <a:latin typeface="微軟正黑體" pitchFamily="34" charset="-120"/>
                <a:ea typeface="微軟正黑體" pitchFamily="34" charset="-120"/>
              </a:rPr>
              <a:t>到六年級</a:t>
            </a:r>
            <a:r>
              <a:rPr kumimoji="0" lang="zh-TW" altLang="en-US" sz="2400" b="1">
                <a:solidFill>
                  <a:srgbClr val="000000"/>
                </a:solidFill>
                <a:latin typeface="微軟正黑體" pitchFamily="34" charset="-120"/>
                <a:ea typeface="微軟正黑體" pitchFamily="34" charset="-120"/>
              </a:rPr>
              <a:t>及九年級</a:t>
            </a:r>
            <a:r>
              <a:rPr kumimoji="0" lang="en-US" altLang="zh-TW" sz="2400" b="1">
                <a:solidFill>
                  <a:srgbClr val="000000"/>
                </a:solidFill>
                <a:latin typeface="微軟正黑體" pitchFamily="34" charset="-120"/>
                <a:ea typeface="微軟正黑體" pitchFamily="34" charset="-120"/>
              </a:rPr>
              <a:t>C6-1</a:t>
            </a:r>
            <a:r>
              <a:rPr kumimoji="0" lang="zh-TW" altLang="zh-TW" sz="2400" b="1">
                <a:solidFill>
                  <a:srgbClr val="000000"/>
                </a:solidFill>
                <a:latin typeface="微軟正黑體" pitchFamily="34" charset="-120"/>
                <a:ea typeface="微軟正黑體" pitchFamily="34" charset="-120"/>
              </a:rPr>
              <a:t>課程是否可以用九年一貫版本的表件或方式實施</a:t>
            </a:r>
            <a:r>
              <a:rPr kumimoji="0" lang="en-US" altLang="zh-TW" sz="2400" b="1">
                <a:solidFill>
                  <a:srgbClr val="000000"/>
                </a:solidFill>
                <a:latin typeface="微軟正黑體" pitchFamily="34" charset="-120"/>
                <a:ea typeface="微軟正黑體" pitchFamily="34" charset="-120"/>
              </a:rPr>
              <a:t>?</a:t>
            </a:r>
            <a:endParaRPr kumimoji="0" lang="zh-TW" altLang="zh-TW" sz="2400" b="1">
              <a:solidFill>
                <a:srgbClr val="000000"/>
              </a:solidFill>
              <a:latin typeface="微軟正黑體" pitchFamily="34" charset="-120"/>
              <a:ea typeface="微軟正黑體" pitchFamily="34" charset="-120"/>
            </a:endParaRPr>
          </a:p>
          <a:p>
            <a:pPr>
              <a:lnSpc>
                <a:spcPts val="3500"/>
              </a:lnSpc>
            </a:pPr>
            <a:r>
              <a:rPr kumimoji="0" lang="en-US" altLang="zh-TW" sz="2400" b="1">
                <a:solidFill>
                  <a:srgbClr val="000000"/>
                </a:solidFill>
                <a:latin typeface="微軟正黑體" pitchFamily="34" charset="-120"/>
                <a:ea typeface="微軟正黑體" pitchFamily="34" charset="-120"/>
              </a:rPr>
              <a:t>A1</a:t>
            </a:r>
            <a:r>
              <a:rPr kumimoji="0" lang="zh-TW" altLang="zh-TW" sz="2400" b="1">
                <a:solidFill>
                  <a:srgbClr val="000000"/>
                </a:solidFill>
                <a:latin typeface="微軟正黑體" pitchFamily="34" charset="-120"/>
                <a:ea typeface="微軟正黑體" pitchFamily="34" charset="-120"/>
              </a:rPr>
              <a:t>：</a:t>
            </a:r>
            <a:r>
              <a:rPr kumimoji="0" lang="zh-TW" altLang="zh-TW" sz="2400">
                <a:solidFill>
                  <a:srgbClr val="000000"/>
                </a:solidFill>
                <a:latin typeface="微軟正黑體" pitchFamily="34" charset="-120"/>
                <a:ea typeface="微軟正黑體" pitchFamily="34" charset="-120"/>
              </a:rPr>
              <a:t>可以的。</a:t>
            </a:r>
          </a:p>
        </p:txBody>
      </p:sp>
      <p:sp>
        <p:nvSpPr>
          <p:cNvPr id="6" name="矩形 5"/>
          <p:cNvSpPr>
            <a:spLocks noChangeArrowheads="1"/>
          </p:cNvSpPr>
          <p:nvPr/>
        </p:nvSpPr>
        <p:spPr bwMode="auto">
          <a:xfrm>
            <a:off x="582613" y="2697163"/>
            <a:ext cx="11114087" cy="3041650"/>
          </a:xfrm>
          <a:prstGeom prst="rect">
            <a:avLst/>
          </a:prstGeom>
          <a:noFill/>
          <a:ln w="9525">
            <a:noFill/>
            <a:miter lim="800000"/>
            <a:headEnd/>
            <a:tailEnd/>
          </a:ln>
        </p:spPr>
        <p:txBody>
          <a:bodyPr>
            <a:spAutoFit/>
          </a:bodyPr>
          <a:lstStyle/>
          <a:p>
            <a:pPr>
              <a:lnSpc>
                <a:spcPts val="3500"/>
              </a:lnSpc>
            </a:pPr>
            <a:r>
              <a:rPr kumimoji="0" lang="en-US" altLang="zh-TW" sz="2400" b="1">
                <a:solidFill>
                  <a:srgbClr val="000000"/>
                </a:solidFill>
                <a:latin typeface="微軟正黑體" pitchFamily="34" charset="-120"/>
                <a:ea typeface="微軟正黑體" pitchFamily="34" charset="-120"/>
              </a:rPr>
              <a:t>Q2</a:t>
            </a:r>
            <a:r>
              <a:rPr kumimoji="0" lang="zh-TW" altLang="zh-TW" sz="2400" b="1">
                <a:solidFill>
                  <a:srgbClr val="000000"/>
                </a:solidFill>
                <a:latin typeface="微軟正黑體" pitchFamily="34" charset="-120"/>
                <a:ea typeface="微軟正黑體" pitchFamily="34" charset="-120"/>
              </a:rPr>
              <a:t>：</a:t>
            </a:r>
            <a:r>
              <a:rPr kumimoji="0" lang="zh-TW" altLang="en-US" sz="2400" b="1">
                <a:solidFill>
                  <a:srgbClr val="000000"/>
                </a:solidFill>
                <a:latin typeface="微軟正黑體" pitchFamily="34" charset="-120"/>
                <a:ea typeface="微軟正黑體" pitchFamily="34" charset="-120"/>
              </a:rPr>
              <a:t>五</a:t>
            </a:r>
            <a:r>
              <a:rPr kumimoji="0" lang="zh-TW" altLang="zh-TW" sz="2400" b="1">
                <a:solidFill>
                  <a:srgbClr val="000000"/>
                </a:solidFill>
                <a:latin typeface="微軟正黑體" pitchFamily="34" charset="-120"/>
                <a:ea typeface="微軟正黑體" pitchFamily="34" charset="-120"/>
              </a:rPr>
              <a:t>到六年級</a:t>
            </a:r>
            <a:r>
              <a:rPr kumimoji="0" lang="zh-TW" altLang="en-US" sz="2400" b="1">
                <a:solidFill>
                  <a:srgbClr val="000000"/>
                </a:solidFill>
                <a:latin typeface="微軟正黑體" pitchFamily="34" charset="-120"/>
                <a:ea typeface="微軟正黑體" pitchFamily="34" charset="-120"/>
              </a:rPr>
              <a:t>及九年級</a:t>
            </a:r>
            <a:r>
              <a:rPr kumimoji="0" lang="en-US" altLang="zh-TW" sz="2400" b="1">
                <a:solidFill>
                  <a:srgbClr val="000000"/>
                </a:solidFill>
                <a:latin typeface="微軟正黑體" pitchFamily="34" charset="-120"/>
                <a:ea typeface="微軟正黑體" pitchFamily="34" charset="-120"/>
              </a:rPr>
              <a:t>C6-1</a:t>
            </a:r>
            <a:r>
              <a:rPr kumimoji="0" lang="zh-TW" altLang="zh-TW" sz="2400" b="1">
                <a:solidFill>
                  <a:srgbClr val="000000"/>
                </a:solidFill>
                <a:latin typeface="微軟正黑體" pitchFamily="34" charset="-120"/>
                <a:ea typeface="微軟正黑體" pitchFamily="34" charset="-120"/>
              </a:rPr>
              <a:t>的校訂彈性四類課程，是否可以有些用新課綱版</a:t>
            </a:r>
            <a:r>
              <a:rPr kumimoji="0" lang="en-US" altLang="zh-TW" sz="2400" b="1">
                <a:solidFill>
                  <a:srgbClr val="000000"/>
                </a:solidFill>
                <a:latin typeface="微軟正黑體" pitchFamily="34" charset="-120"/>
                <a:ea typeface="微軟正黑體" pitchFamily="34" charset="-120"/>
              </a:rPr>
              <a:t>?</a:t>
            </a:r>
            <a:r>
              <a:rPr kumimoji="0" lang="zh-TW" altLang="en-US" sz="2400" b="1">
                <a:solidFill>
                  <a:srgbClr val="000000"/>
                </a:solidFill>
                <a:latin typeface="微軟正黑體" pitchFamily="34" charset="-120"/>
                <a:ea typeface="微軟正黑體" pitchFamily="34" charset="-120"/>
              </a:rPr>
              <a:t> </a:t>
            </a:r>
            <a:endParaRPr kumimoji="0" lang="en-US" altLang="zh-TW" sz="2400" b="1">
              <a:solidFill>
                <a:srgbClr val="000000"/>
              </a:solidFill>
              <a:latin typeface="微軟正黑體" pitchFamily="34" charset="-120"/>
              <a:ea typeface="微軟正黑體" pitchFamily="34" charset="-120"/>
            </a:endParaRPr>
          </a:p>
          <a:p>
            <a:pPr>
              <a:lnSpc>
                <a:spcPts val="3500"/>
              </a:lnSpc>
            </a:pPr>
            <a:r>
              <a:rPr kumimoji="0" lang="zh-TW" altLang="en-US" sz="2400" b="1">
                <a:solidFill>
                  <a:srgbClr val="000000"/>
                </a:solidFill>
                <a:latin typeface="微軟正黑體" pitchFamily="34" charset="-120"/>
                <a:ea typeface="微軟正黑體" pitchFamily="34" charset="-120"/>
              </a:rPr>
              <a:t>          </a:t>
            </a:r>
            <a:r>
              <a:rPr kumimoji="0" lang="zh-TW" altLang="zh-TW" sz="2400" b="1">
                <a:solidFill>
                  <a:srgbClr val="000000"/>
                </a:solidFill>
                <a:latin typeface="微軟正黑體" pitchFamily="34" charset="-120"/>
                <a:ea typeface="微軟正黑體" pitchFamily="34" charset="-120"/>
              </a:rPr>
              <a:t>有些用九貫版</a:t>
            </a:r>
            <a:r>
              <a:rPr kumimoji="0" lang="zh-TW" altLang="en-US" sz="2400" b="1">
                <a:solidFill>
                  <a:srgbClr val="000000"/>
                </a:solidFill>
                <a:latin typeface="微軟正黑體" pitchFamily="34" charset="-120"/>
                <a:ea typeface="微軟正黑體" pitchFamily="34" charset="-120"/>
              </a:rPr>
              <a:t>呢</a:t>
            </a:r>
            <a:r>
              <a:rPr kumimoji="0" lang="en-US" altLang="zh-TW" sz="2400" b="1">
                <a:solidFill>
                  <a:srgbClr val="000000"/>
                </a:solidFill>
                <a:latin typeface="微軟正黑體" pitchFamily="34" charset="-120"/>
                <a:ea typeface="微軟正黑體" pitchFamily="34" charset="-120"/>
              </a:rPr>
              <a:t>?</a:t>
            </a:r>
            <a:endParaRPr kumimoji="0" lang="zh-TW" altLang="zh-TW" sz="2400" b="1">
              <a:solidFill>
                <a:srgbClr val="000000"/>
              </a:solidFill>
              <a:latin typeface="微軟正黑體" pitchFamily="34" charset="-120"/>
              <a:ea typeface="微軟正黑體" pitchFamily="34" charset="-120"/>
            </a:endParaRPr>
          </a:p>
          <a:p>
            <a:pPr>
              <a:lnSpc>
                <a:spcPts val="4000"/>
              </a:lnSpc>
            </a:pPr>
            <a:r>
              <a:rPr kumimoji="0" lang="en-US" altLang="zh-TW" sz="2400" b="1">
                <a:solidFill>
                  <a:srgbClr val="000000"/>
                </a:solidFill>
                <a:latin typeface="微軟正黑體" pitchFamily="34" charset="-120"/>
                <a:ea typeface="微軟正黑體" pitchFamily="34" charset="-120"/>
              </a:rPr>
              <a:t>A2</a:t>
            </a:r>
            <a:r>
              <a:rPr kumimoji="0" lang="zh-TW" altLang="zh-TW" sz="2400" b="1">
                <a:solidFill>
                  <a:srgbClr val="000000"/>
                </a:solidFill>
                <a:latin typeface="微軟正黑體" pitchFamily="34" charset="-120"/>
                <a:ea typeface="微軟正黑體" pitchFamily="34" charset="-120"/>
              </a:rPr>
              <a:t>：</a:t>
            </a:r>
            <a:r>
              <a:rPr kumimoji="0" lang="zh-TW" altLang="en-US" sz="2400">
                <a:solidFill>
                  <a:srgbClr val="000000"/>
                </a:solidFill>
                <a:latin typeface="微軟正黑體" pitchFamily="34" charset="-120"/>
                <a:ea typeface="微軟正黑體" pitchFamily="34" charset="-120"/>
              </a:rPr>
              <a:t>五</a:t>
            </a:r>
            <a:r>
              <a:rPr kumimoji="0" lang="zh-TW" altLang="zh-TW" sz="2400">
                <a:solidFill>
                  <a:srgbClr val="000000"/>
                </a:solidFill>
                <a:latin typeface="微軟正黑體" pitchFamily="34" charset="-120"/>
                <a:ea typeface="微軟正黑體" pitchFamily="34" charset="-120"/>
              </a:rPr>
              <a:t>到六年級的校訂課程的部分，學校可依其課程發展的進程去規劃表件的撰</a:t>
            </a:r>
            <a:endParaRPr kumimoji="0" lang="en-US" altLang="zh-TW" sz="2400">
              <a:solidFill>
                <a:srgbClr val="000000"/>
              </a:solidFill>
              <a:latin typeface="微軟正黑體" pitchFamily="34" charset="-120"/>
              <a:ea typeface="微軟正黑體" pitchFamily="34" charset="-120"/>
            </a:endParaRPr>
          </a:p>
          <a:p>
            <a:pPr>
              <a:lnSpc>
                <a:spcPts val="4000"/>
              </a:lnSpc>
            </a:pPr>
            <a:r>
              <a:rPr kumimoji="0" lang="zh-TW" altLang="en-US" sz="2400">
                <a:solidFill>
                  <a:srgbClr val="000000"/>
                </a:solidFill>
                <a:latin typeface="微軟正黑體" pitchFamily="34" charset="-120"/>
                <a:ea typeface="微軟正黑體" pitchFamily="34" charset="-120"/>
              </a:rPr>
              <a:t>         </a:t>
            </a:r>
            <a:r>
              <a:rPr kumimoji="0" lang="zh-TW" altLang="zh-TW" sz="2400">
                <a:solidFill>
                  <a:srgbClr val="000000"/>
                </a:solidFill>
                <a:latin typeface="微軟正黑體" pitchFamily="34" charset="-120"/>
                <a:ea typeface="微軟正黑體" pitchFamily="34" charset="-120"/>
              </a:rPr>
              <a:t>寫，例如部分統整性探究類課程可以用新課綱版，部分統整性探究類課程只</a:t>
            </a:r>
            <a:endParaRPr kumimoji="0" lang="en-US" altLang="zh-TW" sz="2400">
              <a:solidFill>
                <a:srgbClr val="000000"/>
              </a:solidFill>
              <a:latin typeface="微軟正黑體" pitchFamily="34" charset="-120"/>
              <a:ea typeface="微軟正黑體" pitchFamily="34" charset="-120"/>
            </a:endParaRPr>
          </a:p>
          <a:p>
            <a:pPr>
              <a:lnSpc>
                <a:spcPts val="4000"/>
              </a:lnSpc>
            </a:pPr>
            <a:r>
              <a:rPr kumimoji="0" lang="zh-TW" altLang="en-US" sz="2400">
                <a:solidFill>
                  <a:srgbClr val="000000"/>
                </a:solidFill>
                <a:latin typeface="微軟正黑體" pitchFamily="34" charset="-120"/>
                <a:ea typeface="微軟正黑體" pitchFamily="34" charset="-120"/>
              </a:rPr>
              <a:t>         </a:t>
            </a:r>
            <a:r>
              <a:rPr kumimoji="0" lang="zh-TW" altLang="zh-TW" sz="2400">
                <a:solidFill>
                  <a:srgbClr val="000000"/>
                </a:solidFill>
                <a:latin typeface="微軟正黑體" pitchFamily="34" charset="-120"/>
                <a:ea typeface="微軟正黑體" pitchFamily="34" charset="-120"/>
              </a:rPr>
              <a:t>能用九貫版，這樣的狀況是可允許的，也就是學校可以依自己發展課程的速</a:t>
            </a:r>
            <a:endParaRPr kumimoji="0" lang="en-US" altLang="zh-TW" sz="2400">
              <a:solidFill>
                <a:srgbClr val="000000"/>
              </a:solidFill>
              <a:latin typeface="微軟正黑體" pitchFamily="34" charset="-120"/>
              <a:ea typeface="微軟正黑體" pitchFamily="34" charset="-120"/>
            </a:endParaRPr>
          </a:p>
          <a:p>
            <a:pPr>
              <a:lnSpc>
                <a:spcPts val="4000"/>
              </a:lnSpc>
            </a:pPr>
            <a:r>
              <a:rPr kumimoji="0" lang="zh-TW" altLang="en-US" sz="2400">
                <a:solidFill>
                  <a:srgbClr val="000000"/>
                </a:solidFill>
                <a:latin typeface="微軟正黑體" pitchFamily="34" charset="-120"/>
                <a:ea typeface="微軟正黑體" pitchFamily="34" charset="-120"/>
              </a:rPr>
              <a:t>         </a:t>
            </a:r>
            <a:r>
              <a:rPr kumimoji="0" lang="zh-TW" altLang="zh-TW" sz="2400">
                <a:solidFill>
                  <a:srgbClr val="000000"/>
                </a:solidFill>
                <a:latin typeface="微軟正黑體" pitchFamily="34" charset="-120"/>
                <a:ea typeface="微軟正黑體" pitchFamily="34" charset="-120"/>
              </a:rPr>
              <a:t>度去如實呈現。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idx="4294967295"/>
          </p:nvPr>
        </p:nvGraphicFramePr>
        <p:xfrm>
          <a:off x="347663" y="296863"/>
          <a:ext cx="11842750" cy="3830637"/>
        </p:xfrm>
        <a:graphic>
          <a:graphicData uri="http://schemas.openxmlformats.org/drawingml/2006/table">
            <a:tbl>
              <a:tblPr firstRow="1" bandRow="1">
                <a:tableStyleId>{5C22544A-7EE6-4342-B048-85BDC9FD1C3A}</a:tableStyleId>
              </a:tblPr>
              <a:tblGrid>
                <a:gridCol w="1701912">
                  <a:extLst>
                    <a:ext uri="{9D8B030D-6E8A-4147-A177-3AD203B41FA5}">
                      <a16:colId xmlns:a16="http://schemas.microsoft.com/office/drawing/2014/main" val="20000"/>
                    </a:ext>
                  </a:extLst>
                </a:gridCol>
                <a:gridCol w="1726815">
                  <a:extLst>
                    <a:ext uri="{9D8B030D-6E8A-4147-A177-3AD203B41FA5}">
                      <a16:colId xmlns:a16="http://schemas.microsoft.com/office/drawing/2014/main" val="20001"/>
                    </a:ext>
                  </a:extLst>
                </a:gridCol>
                <a:gridCol w="1727051">
                  <a:extLst>
                    <a:ext uri="{9D8B030D-6E8A-4147-A177-3AD203B41FA5}">
                      <a16:colId xmlns:a16="http://schemas.microsoft.com/office/drawing/2014/main" val="20002"/>
                    </a:ext>
                  </a:extLst>
                </a:gridCol>
                <a:gridCol w="1612219">
                  <a:extLst>
                    <a:ext uri="{9D8B030D-6E8A-4147-A177-3AD203B41FA5}">
                      <a16:colId xmlns:a16="http://schemas.microsoft.com/office/drawing/2014/main" val="20003"/>
                    </a:ext>
                  </a:extLst>
                </a:gridCol>
                <a:gridCol w="1692003">
                  <a:extLst>
                    <a:ext uri="{9D8B030D-6E8A-4147-A177-3AD203B41FA5}">
                      <a16:colId xmlns:a16="http://schemas.microsoft.com/office/drawing/2014/main" val="20004"/>
                    </a:ext>
                  </a:extLst>
                </a:gridCol>
                <a:gridCol w="1692003">
                  <a:extLst>
                    <a:ext uri="{9D8B030D-6E8A-4147-A177-3AD203B41FA5}">
                      <a16:colId xmlns:a16="http://schemas.microsoft.com/office/drawing/2014/main" val="20005"/>
                    </a:ext>
                  </a:extLst>
                </a:gridCol>
                <a:gridCol w="1692003">
                  <a:extLst>
                    <a:ext uri="{9D8B030D-6E8A-4147-A177-3AD203B41FA5}">
                      <a16:colId xmlns:a16="http://schemas.microsoft.com/office/drawing/2014/main" val="20006"/>
                    </a:ext>
                  </a:extLst>
                </a:gridCol>
              </a:tblGrid>
              <a:tr h="444844">
                <a:tc>
                  <a:txBody>
                    <a:bodyPr/>
                    <a:lstStyle/>
                    <a:p>
                      <a:pPr marL="180000">
                        <a:lnSpc>
                          <a:spcPts val="2000"/>
                        </a:lnSpc>
                        <a:spcAft>
                          <a:spcPts val="0"/>
                        </a:spcAft>
                      </a:pPr>
                      <a:r>
                        <a:rPr lang="en-US"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學年度</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一年級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二年級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三年級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四年級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五年級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六年級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70000">
                <a:tc>
                  <a:txBody>
                    <a:bodyPr/>
                    <a:lstStyle/>
                    <a:p>
                      <a:pPr algn="ctr">
                        <a:lnSpc>
                          <a:spcPts val="2500"/>
                        </a:lnSpc>
                        <a:spcAft>
                          <a:spcPts val="0"/>
                        </a:spcAft>
                      </a:pP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領域學習課程</a:t>
                      </a:r>
                      <a:endParaRPr lang="en-US" alt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alt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alt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116667">
                <a:tc>
                  <a:txBody>
                    <a:bodyPr/>
                    <a:lstStyle/>
                    <a:p>
                      <a:pPr algn="ctr">
                        <a:lnSpc>
                          <a:spcPts val="2500"/>
                        </a:lnSpc>
                        <a:spcAft>
                          <a:spcPts val="0"/>
                        </a:spcAft>
                      </a:pP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彈性學習課程</a:t>
                      </a:r>
                      <a:endParaRPr lang="en-US" alt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a:t>
                      </a:r>
                    </a:p>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九貫或新課綱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表件：九貫版或</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九貫或新課綱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表件：九貫版或</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11" name="矩形 10"/>
          <p:cNvSpPr/>
          <p:nvPr/>
        </p:nvSpPr>
        <p:spPr>
          <a:xfrm>
            <a:off x="96838" y="4364038"/>
            <a:ext cx="11969750" cy="2247900"/>
          </a:xfrm>
          <a:prstGeom prst="rect">
            <a:avLst/>
          </a:prstGeom>
        </p:spPr>
        <p:txBody>
          <a:bodyPr>
            <a:spAutoFit/>
          </a:bodyPr>
          <a:lstStyle/>
          <a:p>
            <a:pPr marL="341313" indent="-341313" defTabSz="608013">
              <a:buFont typeface="Century Gothic" pitchFamily="34" charset="0"/>
              <a:buAutoNum type="arabicPeriod"/>
            </a:pPr>
            <a:r>
              <a:rPr kumimoji="0" lang="zh-TW" altLang="zh-TW" sz="2800" b="1">
                <a:solidFill>
                  <a:srgbClr val="103154"/>
                </a:solidFill>
                <a:latin typeface="微軟正黑體" pitchFamily="34" charset="-120"/>
                <a:ea typeface="微軟正黑體" pitchFamily="34" charset="-120"/>
              </a:rPr>
              <a:t>一</a:t>
            </a:r>
            <a:r>
              <a:rPr kumimoji="0" lang="zh-TW" altLang="en-US" sz="2800" b="1">
                <a:solidFill>
                  <a:srgbClr val="103154"/>
                </a:solidFill>
                <a:latin typeface="微軟正黑體" pitchFamily="34" charset="-120"/>
                <a:ea typeface="微軟正黑體" pitchFamily="34" charset="-120"/>
              </a:rPr>
              <a:t>到</a:t>
            </a:r>
            <a:r>
              <a:rPr kumimoji="0" lang="zh-TW" altLang="zh-TW" sz="2800" b="1">
                <a:solidFill>
                  <a:srgbClr val="103154"/>
                </a:solidFill>
                <a:latin typeface="微軟正黑體" pitchFamily="34" charset="-120"/>
                <a:ea typeface="微軟正黑體" pitchFamily="34" charset="-120"/>
              </a:rPr>
              <a:t>二年級</a:t>
            </a:r>
            <a:r>
              <a:rPr kumimoji="0" lang="zh-TW" altLang="zh-TW" sz="2800">
                <a:solidFill>
                  <a:srgbClr val="103154"/>
                </a:solidFill>
                <a:latin typeface="微軟正黑體" pitchFamily="34" charset="-120"/>
                <a:ea typeface="微軟正黑體" pitchFamily="34" charset="-120"/>
              </a:rPr>
              <a:t>不管校訂或部定務必皆以新課綱規範節數。</a:t>
            </a:r>
            <a:endParaRPr kumimoji="0" lang="zh-TW" altLang="zh-TW" sz="2800">
              <a:solidFill>
                <a:srgbClr val="103154"/>
              </a:solidFill>
              <a:latin typeface="微軟正黑體" pitchFamily="34" charset="-120"/>
              <a:ea typeface="微軟正黑體" pitchFamily="34" charset="-120"/>
              <a:cs typeface="Times New Roman" pitchFamily="18" charset="0"/>
            </a:endParaRPr>
          </a:p>
          <a:p>
            <a:pPr marL="341313" indent="-341313" defTabSz="608013">
              <a:buFont typeface="Century Gothic" pitchFamily="34" charset="0"/>
              <a:buAutoNum type="arabicPeriod"/>
            </a:pPr>
            <a:r>
              <a:rPr kumimoji="0" lang="zh-TW" altLang="en-US" sz="2800" b="1">
                <a:solidFill>
                  <a:srgbClr val="103154"/>
                </a:solidFill>
                <a:latin typeface="微軟正黑體" pitchFamily="34" charset="-120"/>
                <a:ea typeface="微軟正黑體" pitchFamily="34" charset="-120"/>
              </a:rPr>
              <a:t>三到四</a:t>
            </a:r>
            <a:r>
              <a:rPr kumimoji="0" lang="zh-TW" altLang="zh-TW" sz="2800" b="1">
                <a:solidFill>
                  <a:srgbClr val="103154"/>
                </a:solidFill>
                <a:latin typeface="微軟正黑體" pitchFamily="34" charset="-120"/>
                <a:ea typeface="微軟正黑體" pitchFamily="34" charset="-120"/>
              </a:rPr>
              <a:t>年級</a:t>
            </a:r>
            <a:r>
              <a:rPr kumimoji="0" lang="zh-TW" altLang="zh-TW" sz="2800">
                <a:solidFill>
                  <a:srgbClr val="103154"/>
                </a:solidFill>
                <a:latin typeface="微軟正黑體" pitchFamily="34" charset="-120"/>
                <a:ea typeface="微軟正黑體" pitchFamily="34" charset="-120"/>
              </a:rPr>
              <a:t>部定領域須為九年一貫規範領域與節數，</a:t>
            </a:r>
            <a:endParaRPr kumimoji="0" lang="en-US" altLang="zh-TW" sz="2800">
              <a:solidFill>
                <a:srgbClr val="103154"/>
              </a:solidFill>
              <a:latin typeface="微軟正黑體" pitchFamily="34" charset="-120"/>
              <a:ea typeface="微軟正黑體" pitchFamily="34" charset="-120"/>
            </a:endParaRPr>
          </a:p>
          <a:p>
            <a:pPr marL="341313" indent="-341313" defTabSz="608013"/>
            <a:r>
              <a:rPr kumimoji="0" lang="zh-TW" altLang="en-US" sz="2800">
                <a:solidFill>
                  <a:srgbClr val="103154"/>
                </a:solidFill>
                <a:latin typeface="微軟正黑體" pitchFamily="34" charset="-120"/>
                <a:ea typeface="微軟正黑體" pitchFamily="34" charset="-120"/>
              </a:rPr>
              <a:t>                        </a:t>
            </a:r>
            <a:r>
              <a:rPr kumimoji="0" lang="zh-TW" altLang="zh-TW" sz="2800">
                <a:solidFill>
                  <a:srgbClr val="103154"/>
                </a:solidFill>
                <a:latin typeface="微軟正黑體" pitchFamily="34" charset="-120"/>
                <a:ea typeface="微軟正黑體" pitchFamily="34" charset="-120"/>
              </a:rPr>
              <a:t>校訂彈性須為</a:t>
            </a:r>
            <a:r>
              <a:rPr kumimoji="0" lang="zh-TW" altLang="en-US" sz="2800">
                <a:solidFill>
                  <a:srgbClr val="103154"/>
                </a:solidFill>
                <a:latin typeface="微軟正黑體" pitchFamily="34" charset="-120"/>
                <a:ea typeface="微軟正黑體" pitchFamily="34" charset="-120"/>
              </a:rPr>
              <a:t>九年一貫節數下採用新課綱</a:t>
            </a:r>
            <a:r>
              <a:rPr kumimoji="0" lang="zh-TW" altLang="zh-TW" sz="2800">
                <a:solidFill>
                  <a:srgbClr val="103154"/>
                </a:solidFill>
                <a:latin typeface="微軟正黑體" pitchFamily="34" charset="-120"/>
                <a:ea typeface="微軟正黑體" pitchFamily="34" charset="-120"/>
              </a:rPr>
              <a:t>規範。</a:t>
            </a:r>
          </a:p>
          <a:p>
            <a:pPr marL="341313" indent="-341313" defTabSz="608013"/>
            <a:r>
              <a:rPr kumimoji="0" lang="en-US" altLang="zh-TW" sz="2800">
                <a:solidFill>
                  <a:srgbClr val="103154"/>
                </a:solidFill>
                <a:latin typeface="微軟正黑體" pitchFamily="34" charset="-120"/>
                <a:ea typeface="微軟正黑體" pitchFamily="34" charset="-120"/>
              </a:rPr>
              <a:t>3.</a:t>
            </a:r>
            <a:r>
              <a:rPr kumimoji="0" lang="zh-TW" altLang="en-US" sz="2800" b="1">
                <a:solidFill>
                  <a:srgbClr val="103154"/>
                </a:solidFill>
                <a:latin typeface="微軟正黑體" pitchFamily="34" charset="-120"/>
                <a:ea typeface="微軟正黑體" pitchFamily="34" charset="-120"/>
              </a:rPr>
              <a:t>五</a:t>
            </a:r>
            <a:r>
              <a:rPr kumimoji="0" lang="zh-TW" altLang="zh-TW" sz="2800" b="1">
                <a:solidFill>
                  <a:srgbClr val="103154"/>
                </a:solidFill>
                <a:latin typeface="微軟正黑體" pitchFamily="34" charset="-120"/>
                <a:ea typeface="微軟正黑體" pitchFamily="34" charset="-120"/>
              </a:rPr>
              <a:t>到六年級</a:t>
            </a:r>
            <a:r>
              <a:rPr kumimoji="0" lang="zh-TW" altLang="zh-TW" sz="2800">
                <a:solidFill>
                  <a:srgbClr val="103154"/>
                </a:solidFill>
                <a:latin typeface="微軟正黑體" pitchFamily="34" charset="-120"/>
                <a:ea typeface="微軟正黑體" pitchFamily="34" charset="-120"/>
              </a:rPr>
              <a:t>部定領域須為九年一貫規範領域與節數，</a:t>
            </a:r>
            <a:endParaRPr kumimoji="0" lang="en-US" altLang="zh-TW" sz="2800">
              <a:solidFill>
                <a:srgbClr val="103154"/>
              </a:solidFill>
              <a:latin typeface="微軟正黑體" pitchFamily="34" charset="-120"/>
              <a:ea typeface="微軟正黑體" pitchFamily="34" charset="-120"/>
            </a:endParaRPr>
          </a:p>
          <a:p>
            <a:pPr marL="341313" indent="-341313" defTabSz="608013"/>
            <a:r>
              <a:rPr kumimoji="0" lang="en-US" altLang="zh-TW" sz="2800">
                <a:solidFill>
                  <a:srgbClr val="103154"/>
                </a:solidFill>
                <a:latin typeface="微軟正黑體" pitchFamily="34" charset="-120"/>
                <a:ea typeface="微軟正黑體" pitchFamily="34" charset="-120"/>
              </a:rPr>
              <a:t>                       </a:t>
            </a:r>
            <a:r>
              <a:rPr kumimoji="0" lang="zh-TW" altLang="zh-TW" sz="2800">
                <a:solidFill>
                  <a:srgbClr val="103154"/>
                </a:solidFill>
                <a:latin typeface="微軟正黑體" pitchFamily="34" charset="-120"/>
                <a:ea typeface="微軟正黑體" pitchFamily="34" charset="-120"/>
              </a:rPr>
              <a:t>校訂彈性在九年一貫規範節數下為九年一貫或新課綱規範皆可。</a:t>
            </a:r>
          </a:p>
        </p:txBody>
      </p:sp>
      <p:pic>
        <p:nvPicPr>
          <p:cNvPr id="150564" name="圖片 1"/>
          <p:cNvPicPr>
            <a:picLocks noChangeAspect="1"/>
          </p:cNvPicPr>
          <p:nvPr/>
        </p:nvPicPr>
        <p:blipFill>
          <a:blip r:embed="rId2"/>
          <a:srcRect/>
          <a:stretch>
            <a:fillRect/>
          </a:stretch>
        </p:blipFill>
        <p:spPr bwMode="auto">
          <a:xfrm>
            <a:off x="10164763" y="4551363"/>
            <a:ext cx="1484312" cy="154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圖片 4"/>
          <p:cNvPicPr>
            <a:picLocks noChangeAspect="1"/>
          </p:cNvPicPr>
          <p:nvPr/>
        </p:nvPicPr>
        <p:blipFill>
          <a:blip r:embed="rId2"/>
          <a:srcRect/>
          <a:stretch>
            <a:fillRect/>
          </a:stretch>
        </p:blipFill>
        <p:spPr bwMode="auto">
          <a:xfrm>
            <a:off x="9378950" y="4310063"/>
            <a:ext cx="2693988" cy="1554162"/>
          </a:xfrm>
          <a:prstGeom prst="rect">
            <a:avLst/>
          </a:prstGeom>
          <a:noFill/>
          <a:ln w="9525">
            <a:noFill/>
            <a:miter lim="800000"/>
            <a:headEnd/>
            <a:tailEnd/>
          </a:ln>
        </p:spPr>
      </p:pic>
      <p:graphicFrame>
        <p:nvGraphicFramePr>
          <p:cNvPr id="10" name="內容版面配置區 9"/>
          <p:cNvGraphicFramePr>
            <a:graphicFrameLocks noGrp="1"/>
          </p:cNvGraphicFramePr>
          <p:nvPr>
            <p:ph idx="4294967295"/>
          </p:nvPr>
        </p:nvGraphicFramePr>
        <p:xfrm>
          <a:off x="222250" y="298450"/>
          <a:ext cx="11733213" cy="3921125"/>
        </p:xfrm>
        <a:graphic>
          <a:graphicData uri="http://schemas.openxmlformats.org/drawingml/2006/table">
            <a:tbl>
              <a:tblPr/>
              <a:tblGrid>
                <a:gridCol w="2767013">
                  <a:extLst>
                    <a:ext uri="{9D8B030D-6E8A-4147-A177-3AD203B41FA5}">
                      <a16:colId xmlns:a16="http://schemas.microsoft.com/office/drawing/2014/main" val="20000"/>
                    </a:ext>
                  </a:extLst>
                </a:gridCol>
                <a:gridCol w="2414587">
                  <a:extLst>
                    <a:ext uri="{9D8B030D-6E8A-4147-A177-3AD203B41FA5}">
                      <a16:colId xmlns:a16="http://schemas.microsoft.com/office/drawing/2014/main" val="20001"/>
                    </a:ext>
                  </a:extLst>
                </a:gridCol>
                <a:gridCol w="3249613">
                  <a:extLst>
                    <a:ext uri="{9D8B030D-6E8A-4147-A177-3AD203B41FA5}">
                      <a16:colId xmlns:a16="http://schemas.microsoft.com/office/drawing/2014/main" val="20002"/>
                    </a:ext>
                  </a:extLst>
                </a:gridCol>
                <a:gridCol w="3302000">
                  <a:extLst>
                    <a:ext uri="{9D8B030D-6E8A-4147-A177-3AD203B41FA5}">
                      <a16:colId xmlns:a16="http://schemas.microsoft.com/office/drawing/2014/main" val="20003"/>
                    </a:ext>
                  </a:extLst>
                </a:gridCol>
              </a:tblGrid>
              <a:tr h="498475">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2400" b="1" i="0" u="none" strike="noStrike" cap="none" normalizeH="0" baseline="0" smtClean="0">
                          <a:ln>
                            <a:noFill/>
                          </a:ln>
                          <a:solidFill>
                            <a:srgbClr val="FFFFFF"/>
                          </a:solidFill>
                          <a:effectLst/>
                          <a:latin typeface="微軟正黑體" pitchFamily="34" charset="-120"/>
                          <a:ea typeface="微軟正黑體" pitchFamily="34" charset="-120"/>
                          <a:cs typeface="Times New Roman" pitchFamily="18" charset="0"/>
                        </a:rPr>
                        <a:t>109</a:t>
                      </a:r>
                      <a:r>
                        <a:rPr kumimoji="0" lang="zh-TW" altLang="en-US" sz="2400" b="1" i="0" u="none" strike="noStrike" cap="none" normalizeH="0" baseline="0" smtClean="0">
                          <a:ln>
                            <a:noFill/>
                          </a:ln>
                          <a:solidFill>
                            <a:srgbClr val="FFFFFF"/>
                          </a:solidFill>
                          <a:effectLst/>
                          <a:latin typeface="微軟正黑體" pitchFamily="34" charset="-120"/>
                          <a:ea typeface="微軟正黑體" pitchFamily="34" charset="-120"/>
                          <a:cs typeface="Times New Roman" pitchFamily="18" charset="0"/>
                        </a:rPr>
                        <a:t>學年度</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微軟正黑體" pitchFamily="34" charset="-120"/>
                          <a:ea typeface="微軟正黑體" pitchFamily="34" charset="-120"/>
                          <a:cs typeface="Times New Roman" pitchFamily="18" charset="0"/>
                        </a:rPr>
                        <a:t>七年級</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微軟正黑體" pitchFamily="34" charset="-120"/>
                          <a:ea typeface="微軟正黑體" pitchFamily="34" charset="-120"/>
                          <a:cs typeface="Times New Roman" pitchFamily="18" charset="0"/>
                        </a:rPr>
                        <a:t>八年級</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微軟正黑體" pitchFamily="34" charset="-120"/>
                          <a:ea typeface="微軟正黑體" pitchFamily="34" charset="-120"/>
                          <a:cs typeface="Times New Roman" pitchFamily="18" charset="0"/>
                        </a:rPr>
                        <a:t>九年級</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524000">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TW" altLang="en-US"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領域學習課程</a:t>
                      </a:r>
                      <a:endParaRPr kumimoji="0" lang="en-US" altLang="zh-TW"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ts val="4000"/>
                        </a:lnSpc>
                        <a:spcBef>
                          <a:spcPct val="0"/>
                        </a:spcBef>
                        <a:spcAft>
                          <a:spcPct val="0"/>
                        </a:spcAft>
                        <a:buClrTx/>
                        <a:buSzTx/>
                        <a:buFontTx/>
                        <a:buNone/>
                        <a:tabLst/>
                      </a:pPr>
                      <a:r>
                        <a:rPr kumimoji="0" lang="en-US" altLang="zh-TW"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zh-TW" altLang="en-US"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部定</a:t>
                      </a:r>
                      <a:r>
                        <a:rPr kumimoji="0" lang="en-US" altLang="zh-TW"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32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rPr>
                        <a:t>節數：新課綱</a:t>
                      </a: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rPr>
                        <a:t>規範：新課綱</a:t>
                      </a:r>
                      <a:endParaRPr kumimoji="0" lang="en-US" altLang="zh-TW"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表件</a:t>
                      </a:r>
                      <a:r>
                        <a:rPr kumimoji="0" lang="zh-TW" altLang="en-US" sz="2400" b="1" i="0" u="none" strike="noStrike" cap="none" normalizeH="0" baseline="0" smtClean="0">
                          <a:ln>
                            <a:noFill/>
                          </a:ln>
                          <a:solidFill>
                            <a:srgbClr val="FF0000"/>
                          </a:solidFill>
                          <a:effectLst/>
                          <a:latin typeface="新細明體" charset="-120"/>
                          <a:ea typeface="微軟正黑體" pitchFamily="34" charset="-120"/>
                          <a:cs typeface="Times New Roman" pitchFamily="18" charset="0"/>
                        </a:rPr>
                        <a:t>：</a:t>
                      </a: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新課綱版</a:t>
                      </a:r>
                      <a:endParaRPr kumimoji="0" lang="zh-TW" altLang="en-US" sz="28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zh-TW"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rPr>
                        <a:t>節數：新課綱</a:t>
                      </a: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zh-TW"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rPr>
                        <a:t>規範：新課綱</a:t>
                      </a:r>
                      <a:endParaRPr kumimoji="0" lang="en-US" altLang="zh-TW"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表件</a:t>
                      </a:r>
                      <a:r>
                        <a:rPr kumimoji="0" lang="zh-TW" altLang="en-US" sz="2400" b="1" i="0" u="none" strike="noStrike" cap="none" normalizeH="0" baseline="0" smtClean="0">
                          <a:ln>
                            <a:noFill/>
                          </a:ln>
                          <a:solidFill>
                            <a:srgbClr val="FF0000"/>
                          </a:solidFill>
                          <a:effectLst/>
                          <a:latin typeface="新細明體" charset="-120"/>
                          <a:ea typeface="微軟正黑體" pitchFamily="34" charset="-120"/>
                          <a:cs typeface="Times New Roman" pitchFamily="18" charset="0"/>
                        </a:rPr>
                        <a:t>：</a:t>
                      </a: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新課綱版</a:t>
                      </a:r>
                      <a:endParaRPr kumimoji="0" lang="zh-TW" altLang="zh-TW" sz="28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rPr>
                        <a:t>節數：九貫</a:t>
                      </a: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rPr>
                        <a:t>規範：九貫</a:t>
                      </a:r>
                      <a:endParaRPr kumimoji="0" lang="en-US" altLang="zh-TW" sz="2400" b="1" i="0" u="none" strike="noStrike" cap="none" normalizeH="0" baseline="0" smtClean="0">
                        <a:ln>
                          <a:noFill/>
                        </a:ln>
                        <a:solidFill>
                          <a:srgbClr val="7030A0"/>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表件：九貫版</a:t>
                      </a:r>
                      <a:endParaRPr kumimoji="0" lang="zh-TW" altLang="en-US" sz="24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extLst>
                  <a:ext uri="{0D108BD9-81ED-4DB2-BD59-A6C34878D82A}">
                    <a16:rowId xmlns:a16="http://schemas.microsoft.com/office/drawing/2014/main" val="10001"/>
                  </a:ext>
                </a:extLst>
              </a:tr>
              <a:tr h="1898650">
                <a:tc>
                  <a:txBody>
                    <a:bodyPr/>
                    <a:lstStyle/>
                    <a:p>
                      <a:pPr marL="0" marR="0" lvl="0" indent="0" algn="ctr" defTabSz="914400" rtl="0" eaLnBrk="1" fontAlgn="base" latinLnBrk="0" hangingPunct="1">
                        <a:lnSpc>
                          <a:spcPts val="4000"/>
                        </a:lnSpc>
                        <a:spcBef>
                          <a:spcPct val="0"/>
                        </a:spcBef>
                        <a:spcAft>
                          <a:spcPct val="0"/>
                        </a:spcAft>
                        <a:buClrTx/>
                        <a:buSzTx/>
                        <a:buFontTx/>
                        <a:buNone/>
                        <a:tabLst/>
                      </a:pPr>
                      <a:r>
                        <a:rPr kumimoji="0" lang="zh-TW" altLang="en-US"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彈性學習課程</a:t>
                      </a:r>
                      <a:endParaRPr kumimoji="0" lang="en-US" altLang="zh-TW"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ts val="4000"/>
                        </a:lnSpc>
                        <a:spcBef>
                          <a:spcPct val="0"/>
                        </a:spcBef>
                        <a:spcAft>
                          <a:spcPct val="0"/>
                        </a:spcAft>
                        <a:buClrTx/>
                        <a:buSzTx/>
                        <a:buFontTx/>
                        <a:buNone/>
                        <a:tabLst/>
                      </a:pPr>
                      <a:r>
                        <a:rPr kumimoji="0" lang="en-US" altLang="zh-TW"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zh-TW" altLang="en-US"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校訂</a:t>
                      </a:r>
                      <a:r>
                        <a:rPr kumimoji="0" lang="en-US" altLang="zh-TW" sz="32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32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rPr>
                        <a:t>節數：新課綱</a:t>
                      </a: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rPr>
                        <a:t>規範：新課綱</a:t>
                      </a:r>
                      <a:endParaRPr kumimoji="0" lang="en-US" altLang="zh-TW"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表件：新課綱版</a:t>
                      </a:r>
                      <a:endParaRPr kumimoji="0" lang="zh-TW" altLang="en-US" sz="28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zh-TW"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rPr>
                        <a:t>節數：新課綱</a:t>
                      </a: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zh-TW"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rPr>
                        <a:t>規範：新課綱</a:t>
                      </a:r>
                      <a:endParaRPr kumimoji="0" lang="en-US" altLang="zh-TW"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表件：新課綱版</a:t>
                      </a:r>
                      <a:endParaRPr kumimoji="0" lang="zh-TW" altLang="zh-TW" sz="28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rPr>
                        <a:t>節數：九貫</a:t>
                      </a:r>
                      <a:endParaRPr kumimoji="0" lang="zh-TW" altLang="en-US" sz="24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rPr>
                        <a:t>規範：九貫或新課綱</a:t>
                      </a:r>
                      <a:endParaRPr kumimoji="0" lang="en-US" altLang="zh-TW" sz="2400" b="1" i="0" u="none" strike="noStrike" cap="none" normalizeH="0" baseline="0" smtClean="0">
                        <a:ln>
                          <a:noFill/>
                        </a:ln>
                        <a:solidFill>
                          <a:srgbClr val="00B0F0"/>
                        </a:solidFill>
                        <a:effectLst/>
                        <a:latin typeface="微軟正黑體" pitchFamily="34" charset="-120"/>
                        <a:ea typeface="微軟正黑體" pitchFamily="34" charset="-120"/>
                        <a:cs typeface="Times New Roman" pitchFamily="18" charset="0"/>
                      </a:endParaRPr>
                    </a:p>
                    <a:p>
                      <a:pPr marL="0" marR="0" lvl="0" indent="0" algn="l" defTabSz="914400" rtl="0" eaLnBrk="1" fontAlgn="base" latinLnBrk="0" hangingPunct="1">
                        <a:lnSpc>
                          <a:spcPts val="3000"/>
                        </a:lnSpc>
                        <a:spcBef>
                          <a:spcPct val="0"/>
                        </a:spcBef>
                        <a:spcAft>
                          <a:spcPct val="0"/>
                        </a:spcAft>
                        <a:buClrTx/>
                        <a:buSzTx/>
                        <a:buFontTx/>
                        <a:buNone/>
                        <a:tabLst/>
                      </a:pPr>
                      <a:r>
                        <a:rPr kumimoji="0" lang="zh-TW" altLang="en-US"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表件：</a:t>
                      </a:r>
                      <a:r>
                        <a:rPr kumimoji="0" lang="zh-TW" altLang="en-US" sz="20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九貫版或新課綱版</a:t>
                      </a:r>
                      <a:endParaRPr kumimoji="0" lang="zh-TW" altLang="en-US" sz="2400" b="1" i="0" u="none" strike="noStrike" cap="none" normalizeH="0" baseline="0" smtClean="0">
                        <a:ln>
                          <a:noFill/>
                        </a:ln>
                        <a:solidFill>
                          <a:srgbClr val="103154"/>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E7"/>
                    </a:solidFill>
                  </a:tcPr>
                </a:tc>
                <a:extLst>
                  <a:ext uri="{0D108BD9-81ED-4DB2-BD59-A6C34878D82A}">
                    <a16:rowId xmlns:a16="http://schemas.microsoft.com/office/drawing/2014/main" val="10002"/>
                  </a:ext>
                </a:extLst>
              </a:tr>
            </a:tbl>
          </a:graphicData>
        </a:graphic>
      </p:graphicFrame>
      <p:sp>
        <p:nvSpPr>
          <p:cNvPr id="11" name="矩形 10"/>
          <p:cNvSpPr/>
          <p:nvPr/>
        </p:nvSpPr>
        <p:spPr>
          <a:xfrm>
            <a:off x="104775" y="4887913"/>
            <a:ext cx="11968163" cy="1630362"/>
          </a:xfrm>
          <a:prstGeom prst="rect">
            <a:avLst/>
          </a:prstGeom>
        </p:spPr>
        <p:txBody>
          <a:bodyPr>
            <a:spAutoFit/>
          </a:bodyPr>
          <a:lstStyle/>
          <a:p>
            <a:pPr marL="342891" indent="-342891" defTabSz="609585" fontAlgn="auto">
              <a:lnSpc>
                <a:spcPts val="4000"/>
              </a:lnSpc>
              <a:spcBef>
                <a:spcPts val="0"/>
              </a:spcBef>
              <a:spcAft>
                <a:spcPts val="0"/>
              </a:spcAft>
              <a:buFont typeface="+mj-lt"/>
              <a:buAutoNum type="arabicPeriod"/>
              <a:defRPr/>
            </a:pPr>
            <a:r>
              <a:rPr kumimoji="0" lang="zh-TW" altLang="en-US" sz="2800" kern="100" dirty="0">
                <a:solidFill>
                  <a:srgbClr val="103154"/>
                </a:solidFill>
                <a:latin typeface="微軟正黑體" panose="020B0604030504040204" pitchFamily="34" charset="-120"/>
                <a:ea typeface="+mn-ea"/>
                <a:cs typeface="新細明體" panose="02020500000000000000" pitchFamily="18" charset="-120"/>
              </a:rPr>
              <a:t>七到八</a:t>
            </a:r>
            <a:r>
              <a:rPr kumimoji="0" lang="zh-TW" altLang="zh-TW" sz="2800" kern="100" dirty="0">
                <a:solidFill>
                  <a:srgbClr val="103154"/>
                </a:solidFill>
                <a:latin typeface="微軟正黑體" panose="020B0604030504040204" pitchFamily="34" charset="-120"/>
                <a:ea typeface="+mn-ea"/>
                <a:cs typeface="新細明體" panose="02020500000000000000" pitchFamily="18" charset="-120"/>
              </a:rPr>
              <a:t>年級不管校訂或部定務必皆以新課綱規範節數。</a:t>
            </a:r>
            <a:endParaRPr kumimoji="0" lang="zh-TW" altLang="zh-TW" sz="2800" kern="100" dirty="0">
              <a:solidFill>
                <a:srgbClr val="103154"/>
              </a:solidFill>
              <a:latin typeface="微軟正黑體" panose="020B0604030504040204" pitchFamily="34" charset="-120"/>
              <a:ea typeface="+mn-ea"/>
              <a:cs typeface="Times New Roman" panose="02020603050405020304" pitchFamily="18" charset="0"/>
            </a:endParaRPr>
          </a:p>
          <a:p>
            <a:pPr defTabSz="609585" fontAlgn="auto">
              <a:lnSpc>
                <a:spcPts val="4000"/>
              </a:lnSpc>
              <a:spcBef>
                <a:spcPts val="0"/>
              </a:spcBef>
              <a:spcAft>
                <a:spcPts val="0"/>
              </a:spcAft>
              <a:defRPr/>
            </a:pPr>
            <a:r>
              <a:rPr kumimoji="0" lang="en-US" altLang="zh-TW" sz="2800" kern="100" dirty="0">
                <a:solidFill>
                  <a:srgbClr val="103154"/>
                </a:solidFill>
                <a:latin typeface="微軟正黑體" panose="020B0604030504040204" pitchFamily="34" charset="-120"/>
                <a:ea typeface="+mn-ea"/>
                <a:cs typeface="Times New Roman" panose="02020603050405020304" pitchFamily="18" charset="0"/>
              </a:rPr>
              <a:t>2.</a:t>
            </a:r>
            <a:r>
              <a:rPr kumimoji="0" lang="zh-TW" altLang="en-US" sz="2800" kern="100" dirty="0">
                <a:solidFill>
                  <a:srgbClr val="103154"/>
                </a:solidFill>
                <a:latin typeface="微軟正黑體" panose="020B0604030504040204" pitchFamily="34" charset="-120"/>
                <a:ea typeface="+mn-ea"/>
                <a:cs typeface="Times New Roman" panose="02020603050405020304" pitchFamily="18" charset="0"/>
              </a:rPr>
              <a:t> 九</a:t>
            </a:r>
            <a:r>
              <a:rPr kumimoji="0" lang="zh-TW" altLang="zh-TW" sz="2800" kern="100" dirty="0">
                <a:solidFill>
                  <a:srgbClr val="103154"/>
                </a:solidFill>
                <a:latin typeface="微軟正黑體" panose="020B0604030504040204" pitchFamily="34" charset="-120"/>
                <a:ea typeface="+mn-ea"/>
                <a:cs typeface="新細明體" panose="02020500000000000000" pitchFamily="18" charset="-120"/>
              </a:rPr>
              <a:t>年級部定領域須為九年一貫規範領域與節數，</a:t>
            </a:r>
            <a:endParaRPr kumimoji="0" lang="en-US" altLang="zh-TW" sz="2800" kern="100" dirty="0">
              <a:solidFill>
                <a:srgbClr val="103154"/>
              </a:solidFill>
              <a:latin typeface="微軟正黑體" panose="020B0604030504040204" pitchFamily="34" charset="-120"/>
              <a:ea typeface="+mn-ea"/>
              <a:cs typeface="新細明體" panose="02020500000000000000" pitchFamily="18" charset="-120"/>
            </a:endParaRPr>
          </a:p>
          <a:p>
            <a:pPr defTabSz="609585" fontAlgn="auto">
              <a:lnSpc>
                <a:spcPts val="4000"/>
              </a:lnSpc>
              <a:spcBef>
                <a:spcPts val="0"/>
              </a:spcBef>
              <a:spcAft>
                <a:spcPts val="0"/>
              </a:spcAft>
              <a:defRPr/>
            </a:pPr>
            <a:r>
              <a:rPr kumimoji="0" lang="en-US" altLang="zh-TW" sz="2800" kern="100" dirty="0">
                <a:solidFill>
                  <a:srgbClr val="103154"/>
                </a:solidFill>
                <a:latin typeface="微軟正黑體" panose="020B0604030504040204" pitchFamily="34" charset="-120"/>
                <a:ea typeface="+mn-ea"/>
                <a:cs typeface="新細明體" panose="02020500000000000000" pitchFamily="18" charset="-120"/>
              </a:rPr>
              <a:t>                </a:t>
            </a:r>
            <a:r>
              <a:rPr kumimoji="0" lang="zh-TW" altLang="zh-TW" sz="2800" kern="100" dirty="0">
                <a:solidFill>
                  <a:srgbClr val="103154"/>
                </a:solidFill>
                <a:latin typeface="微軟正黑體" panose="020B0604030504040204" pitchFamily="34" charset="-120"/>
                <a:ea typeface="+mn-ea"/>
                <a:cs typeface="新細明體" panose="02020500000000000000" pitchFamily="18" charset="-120"/>
              </a:rPr>
              <a:t>校訂彈性在九年一貫規範節數下為九年一貫或新課綱規範皆可。</a:t>
            </a:r>
            <a:endParaRPr kumimoji="0" lang="zh-TW" altLang="zh-TW" sz="2800" kern="100" dirty="0">
              <a:solidFill>
                <a:srgbClr val="103154"/>
              </a:solidFill>
              <a:latin typeface="微軟正黑體" panose="020B0604030504040204" pitchFamily="34" charset="-12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矩形 5"/>
          <p:cNvSpPr>
            <a:spLocks noChangeArrowheads="1"/>
          </p:cNvSpPr>
          <p:nvPr/>
        </p:nvSpPr>
        <p:spPr bwMode="auto">
          <a:xfrm>
            <a:off x="701675" y="228600"/>
            <a:ext cx="8802688" cy="584200"/>
          </a:xfrm>
          <a:prstGeom prst="rect">
            <a:avLst/>
          </a:prstGeom>
          <a:noFill/>
          <a:ln w="9525">
            <a:noFill/>
            <a:miter lim="800000"/>
            <a:headEnd/>
            <a:tailEnd/>
          </a:ln>
        </p:spPr>
        <p:txBody>
          <a:bodyPr wrap="none">
            <a:spAutoFit/>
          </a:bodyPr>
          <a:lstStyle/>
          <a:p>
            <a:pPr defTabSz="608013"/>
            <a:r>
              <a:rPr kumimoji="0" lang="zh-TW" altLang="en-US" sz="3200" b="1">
                <a:solidFill>
                  <a:srgbClr val="005188"/>
                </a:solidFill>
                <a:latin typeface="微軟正黑體" pitchFamily="34" charset="-120"/>
                <a:ea typeface="微軟正黑體" pitchFamily="34" charset="-120"/>
              </a:rPr>
              <a:t>藝術才能班及體育班</a:t>
            </a:r>
            <a:r>
              <a:rPr kumimoji="0" lang="zh-TW" altLang="en-US" sz="3200" b="1">
                <a:solidFill>
                  <a:srgbClr val="FF0000"/>
                </a:solidFill>
                <a:latin typeface="微軟正黑體" pitchFamily="34" charset="-120"/>
                <a:ea typeface="微軟正黑體" pitchFamily="34" charset="-120"/>
              </a:rPr>
              <a:t>專門課程</a:t>
            </a:r>
            <a:r>
              <a:rPr kumimoji="0" lang="zh-TW" altLang="en-US" sz="3200" b="1">
                <a:solidFill>
                  <a:srgbClr val="005188"/>
                </a:solidFill>
                <a:latin typeface="微軟正黑體" pitchFamily="34" charset="-120"/>
                <a:ea typeface="微軟正黑體" pitchFamily="34" charset="-120"/>
              </a:rPr>
              <a:t>表件再次相關提醒</a:t>
            </a:r>
            <a:endParaRPr kumimoji="0" lang="zh-CN" altLang="en-US" sz="3200" b="1">
              <a:solidFill>
                <a:srgbClr val="005188"/>
              </a:solidFill>
              <a:latin typeface="微軟正黑體" pitchFamily="34" charset="-120"/>
              <a:ea typeface="微軟正黑體" pitchFamily="34" charset="-120"/>
            </a:endParaRPr>
          </a:p>
        </p:txBody>
      </p:sp>
      <p:graphicFrame>
        <p:nvGraphicFramePr>
          <p:cNvPr id="7" name="表格 6"/>
          <p:cNvGraphicFramePr>
            <a:graphicFrameLocks noGrp="1"/>
          </p:cNvGraphicFramePr>
          <p:nvPr/>
        </p:nvGraphicFramePr>
        <p:xfrm>
          <a:off x="701675" y="1020763"/>
          <a:ext cx="10901363" cy="2709862"/>
        </p:xfrm>
        <a:graphic>
          <a:graphicData uri="http://schemas.openxmlformats.org/drawingml/2006/table">
            <a:tbl>
              <a:tblPr/>
              <a:tblGrid>
                <a:gridCol w="2060575">
                  <a:extLst>
                    <a:ext uri="{9D8B030D-6E8A-4147-A177-3AD203B41FA5}">
                      <a16:colId xmlns:a16="http://schemas.microsoft.com/office/drawing/2014/main" val="20000"/>
                    </a:ext>
                  </a:extLst>
                </a:gridCol>
                <a:gridCol w="2090738">
                  <a:extLst>
                    <a:ext uri="{9D8B030D-6E8A-4147-A177-3AD203B41FA5}">
                      <a16:colId xmlns:a16="http://schemas.microsoft.com/office/drawing/2014/main" val="20001"/>
                    </a:ext>
                  </a:extLst>
                </a:gridCol>
                <a:gridCol w="2090737">
                  <a:extLst>
                    <a:ext uri="{9D8B030D-6E8A-4147-A177-3AD203B41FA5}">
                      <a16:colId xmlns:a16="http://schemas.microsoft.com/office/drawing/2014/main" val="20002"/>
                    </a:ext>
                  </a:extLst>
                </a:gridCol>
                <a:gridCol w="2509838">
                  <a:extLst>
                    <a:ext uri="{9D8B030D-6E8A-4147-A177-3AD203B41FA5}">
                      <a16:colId xmlns:a16="http://schemas.microsoft.com/office/drawing/2014/main" val="20003"/>
                    </a:ext>
                  </a:extLst>
                </a:gridCol>
                <a:gridCol w="2149475">
                  <a:extLst>
                    <a:ext uri="{9D8B030D-6E8A-4147-A177-3AD203B41FA5}">
                      <a16:colId xmlns:a16="http://schemas.microsoft.com/office/drawing/2014/main" val="20004"/>
                    </a:ext>
                  </a:extLst>
                </a:gridCol>
              </a:tblGrid>
              <a:tr h="338138">
                <a:tc>
                  <a:txBody>
                    <a:bodyPr/>
                    <a:lstStyle/>
                    <a:p>
                      <a:pPr marL="179388"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藝術才能班</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三年級</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四年級</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五年級</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六年級</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338138">
                <a:tc>
                  <a:txBody>
                    <a:bodyPr/>
                    <a:lstStyle/>
                    <a:p>
                      <a:pPr marL="179388"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體育班</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五年級</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六年級</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1016000">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領域學習課程</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部定</a:t>
                      </a: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彈性學習課程</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專門課程</a:t>
                      </a: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校訂</a:t>
                      </a: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表格 7"/>
          <p:cNvGraphicFramePr>
            <a:graphicFrameLocks noGrp="1"/>
          </p:cNvGraphicFramePr>
          <p:nvPr/>
        </p:nvGraphicFramePr>
        <p:xfrm>
          <a:off x="773113" y="3886200"/>
          <a:ext cx="8751887" cy="2741613"/>
        </p:xfrm>
        <a:graphic>
          <a:graphicData uri="http://schemas.openxmlformats.org/drawingml/2006/table">
            <a:tbl>
              <a:tblPr/>
              <a:tblGrid>
                <a:gridCol w="2060575">
                  <a:extLst>
                    <a:ext uri="{9D8B030D-6E8A-4147-A177-3AD203B41FA5}">
                      <a16:colId xmlns:a16="http://schemas.microsoft.com/office/drawing/2014/main" val="20000"/>
                    </a:ext>
                  </a:extLst>
                </a:gridCol>
                <a:gridCol w="2090737">
                  <a:extLst>
                    <a:ext uri="{9D8B030D-6E8A-4147-A177-3AD203B41FA5}">
                      <a16:colId xmlns:a16="http://schemas.microsoft.com/office/drawing/2014/main" val="20001"/>
                    </a:ext>
                  </a:extLst>
                </a:gridCol>
                <a:gridCol w="2090738">
                  <a:extLst>
                    <a:ext uri="{9D8B030D-6E8A-4147-A177-3AD203B41FA5}">
                      <a16:colId xmlns:a16="http://schemas.microsoft.com/office/drawing/2014/main" val="20002"/>
                    </a:ext>
                  </a:extLst>
                </a:gridCol>
                <a:gridCol w="2509837">
                  <a:extLst>
                    <a:ext uri="{9D8B030D-6E8A-4147-A177-3AD203B41FA5}">
                      <a16:colId xmlns:a16="http://schemas.microsoft.com/office/drawing/2014/main" val="20003"/>
                    </a:ext>
                  </a:extLst>
                </a:gridCol>
              </a:tblGrid>
              <a:tr h="338138">
                <a:tc>
                  <a:txBody>
                    <a:bodyPr/>
                    <a:lstStyle/>
                    <a:p>
                      <a:pPr marL="179388"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藝術才能班</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七年級</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八年級</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r>
                        <a:rPr kumimoji="0" lang="zh-TW" altLang="en-US" sz="2100" b="1" i="0" u="none" strike="noStrike" cap="none" normalizeH="0" baseline="0" smtClean="0">
                          <a:ln>
                            <a:noFill/>
                          </a:ln>
                          <a:solidFill>
                            <a:schemeClr val="bg1"/>
                          </a:solidFill>
                          <a:effectLst/>
                          <a:latin typeface="Century Gothic" pitchFamily="34" charset="0"/>
                          <a:ea typeface="微軟正黑體" pitchFamily="34" charset="-120"/>
                        </a:rPr>
                        <a:t>九年級</a:t>
                      </a:r>
                      <a:endParaRPr kumimoji="0" lang="zh-TW" altLang="en-US" sz="2100" b="1" i="0" u="none" strike="noStrike" cap="none" normalizeH="0" baseline="0" smtClean="0">
                        <a:ln>
                          <a:noFill/>
                        </a:ln>
                        <a:solidFill>
                          <a:schemeClr val="bg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338138">
                <a:tc>
                  <a:txBody>
                    <a:bodyPr/>
                    <a:lstStyle/>
                    <a:p>
                      <a:pPr marL="179388"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體育班</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179388" marR="0" lvl="0" indent="0" algn="ctr" defTabSz="914400" rtl="0" eaLnBrk="1" fontAlgn="base" latinLnBrk="0" hangingPunct="1">
                        <a:lnSpc>
                          <a:spcPts val="1400"/>
                        </a:lnSpc>
                        <a:spcBef>
                          <a:spcPct val="0"/>
                        </a:spcBef>
                        <a:spcAft>
                          <a:spcPct val="0"/>
                        </a:spcAft>
                        <a:buClrTx/>
                        <a:buSzTx/>
                        <a:buFontTx/>
                        <a:buNone/>
                        <a:tabLst/>
                      </a:pP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1"/>
                  </a:ext>
                </a:extLst>
              </a:tr>
              <a:tr h="1031875">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領域學習課程</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ctr" defTabSz="914400" rtl="0" eaLnBrk="1" fontAlgn="base" latinLnBrk="0" hangingPunct="1">
                        <a:lnSpc>
                          <a:spcPts val="2500"/>
                        </a:lnSpc>
                        <a:spcBef>
                          <a:spcPct val="0"/>
                        </a:spcBef>
                        <a:spcAft>
                          <a:spcPct val="0"/>
                        </a:spcAft>
                        <a:buClrTx/>
                        <a:buSzTx/>
                        <a:buFontTx/>
                        <a:buNone/>
                        <a:tabLst/>
                      </a:pP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部定</a:t>
                      </a: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表件：新課綱版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表件：新課綱版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1875">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彈性學習課程</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ctr"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專門課程</a:t>
                      </a: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校訂</a:t>
                      </a:r>
                      <a:r>
                        <a:rPr kumimoji="0" lang="en-US" altLang="zh-TW" sz="2100" b="1" i="0" u="none" strike="noStrike" cap="none" normalizeH="0" baseline="0" smtClean="0">
                          <a:ln>
                            <a:noFill/>
                          </a:ln>
                          <a:solidFill>
                            <a:schemeClr val="tx1"/>
                          </a:solidFill>
                          <a:effectLst/>
                          <a:latin typeface="Century Gothic" pitchFamily="34" charset="0"/>
                          <a:ea typeface="新細明體" charset="-120"/>
                        </a:rPr>
                        <a:t>)</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表件：新課綱版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節數：</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2100" b="1" i="0" u="none" strike="noStrike" cap="none" normalizeH="0" baseline="0" smtClean="0">
                          <a:ln>
                            <a:noFill/>
                          </a:ln>
                          <a:solidFill>
                            <a:schemeClr val="tx1"/>
                          </a:solidFill>
                          <a:effectLst/>
                          <a:latin typeface="Century Gothic" pitchFamily="34" charset="0"/>
                          <a:ea typeface="微軟正黑體" pitchFamily="34" charset="-120"/>
                        </a:rPr>
                        <a:t>規範：</a:t>
                      </a: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新課綱</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表件：新課綱版</a:t>
                      </a:r>
                      <a:endParaRPr kumimoji="0" lang="zh-TW" altLang="zh-TW"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節數：九貫</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規範：九貫</a:t>
                      </a:r>
                      <a:endParaRPr kumimoji="0" lang="en-US" altLang="zh-TW" sz="2100" b="1" i="0" u="none" strike="noStrike" cap="none" normalizeH="0" baseline="0" smtClean="0">
                        <a:ln>
                          <a:noFill/>
                        </a:ln>
                        <a:solidFill>
                          <a:schemeClr val="tx1"/>
                        </a:solidFill>
                        <a:effectLst/>
                        <a:latin typeface="Century Gothic" pitchFamily="34" charset="0"/>
                        <a:ea typeface="微軟正黑體"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en-US" sz="2100" b="1" i="0" u="none" strike="noStrike" cap="none" normalizeH="0" baseline="0" smtClean="0">
                          <a:ln>
                            <a:noFill/>
                          </a:ln>
                          <a:solidFill>
                            <a:schemeClr val="tx1"/>
                          </a:solidFill>
                          <a:effectLst/>
                          <a:latin typeface="Century Gothic" pitchFamily="34" charset="0"/>
                          <a:ea typeface="微軟正黑體" pitchFamily="34" charset="-120"/>
                        </a:rPr>
                        <a:t>表件：九貫版</a:t>
                      </a:r>
                      <a:endParaRPr kumimoji="0" lang="zh-TW" altLang="en-US" sz="21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152637" name="圖片 8"/>
          <p:cNvPicPr>
            <a:picLocks noChangeAspect="1"/>
          </p:cNvPicPr>
          <p:nvPr/>
        </p:nvPicPr>
        <p:blipFill>
          <a:blip r:embed="rId2"/>
          <a:srcRect/>
          <a:stretch>
            <a:fillRect/>
          </a:stretch>
        </p:blipFill>
        <p:spPr bwMode="auto">
          <a:xfrm>
            <a:off x="9736138" y="5191125"/>
            <a:ext cx="1127125" cy="1128713"/>
          </a:xfrm>
          <a:prstGeom prst="rect">
            <a:avLst/>
          </a:prstGeom>
          <a:noFill/>
          <a:ln w="9525">
            <a:noFill/>
            <a:miter lim="800000"/>
            <a:headEnd/>
            <a:tailEnd/>
          </a:ln>
        </p:spPr>
      </p:pic>
      <p:pic>
        <p:nvPicPr>
          <p:cNvPr id="152638" name="圖片 9"/>
          <p:cNvPicPr>
            <a:picLocks noChangeAspect="1"/>
          </p:cNvPicPr>
          <p:nvPr/>
        </p:nvPicPr>
        <p:blipFill>
          <a:blip r:embed="rId3"/>
          <a:srcRect/>
          <a:stretch>
            <a:fillRect/>
          </a:stretch>
        </p:blipFill>
        <p:spPr bwMode="auto">
          <a:xfrm>
            <a:off x="11025188" y="4256088"/>
            <a:ext cx="936625" cy="935037"/>
          </a:xfrm>
          <a:prstGeom prst="rect">
            <a:avLst/>
          </a:prstGeom>
          <a:noFill/>
          <a:ln w="9525">
            <a:noFill/>
            <a:miter lim="800000"/>
            <a:headEnd/>
            <a:tailEnd/>
          </a:ln>
        </p:spPr>
      </p:pic>
      <p:pic>
        <p:nvPicPr>
          <p:cNvPr id="152639" name="圖片 10"/>
          <p:cNvPicPr>
            <a:picLocks noChangeAspect="1"/>
          </p:cNvPicPr>
          <p:nvPr/>
        </p:nvPicPr>
        <p:blipFill>
          <a:blip r:embed="rId4"/>
          <a:srcRect/>
          <a:stretch>
            <a:fillRect/>
          </a:stretch>
        </p:blipFill>
        <p:spPr bwMode="auto">
          <a:xfrm>
            <a:off x="9840913" y="4110038"/>
            <a:ext cx="839787" cy="839787"/>
          </a:xfrm>
          <a:prstGeom prst="rect">
            <a:avLst/>
          </a:prstGeom>
          <a:noFill/>
          <a:ln w="9525">
            <a:noFill/>
            <a:miter lim="800000"/>
            <a:headEnd/>
            <a:tailEnd/>
          </a:ln>
        </p:spPr>
      </p:pic>
      <p:pic>
        <p:nvPicPr>
          <p:cNvPr id="152640" name="圖片 11"/>
          <p:cNvPicPr>
            <a:picLocks noChangeAspect="1"/>
          </p:cNvPicPr>
          <p:nvPr/>
        </p:nvPicPr>
        <p:blipFill>
          <a:blip r:embed="rId5"/>
          <a:srcRect/>
          <a:stretch>
            <a:fillRect/>
          </a:stretch>
        </p:blipFill>
        <p:spPr bwMode="auto">
          <a:xfrm>
            <a:off x="10896600" y="5373688"/>
            <a:ext cx="1065213"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txBox="1">
            <a:spLocks/>
          </p:cNvSpPr>
          <p:nvPr/>
        </p:nvSpPr>
        <p:spPr bwMode="auto">
          <a:xfrm>
            <a:off x="471488" y="268288"/>
            <a:ext cx="3724275"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a:solidFill>
                  <a:srgbClr val="005188"/>
                </a:solidFill>
                <a:latin typeface="新細明體" charset="-120"/>
              </a:rPr>
              <a:t>★</a:t>
            </a:r>
            <a:r>
              <a:rPr kumimoji="0" lang="zh-TW" altLang="en-US" sz="3200" b="1">
                <a:solidFill>
                  <a:srgbClr val="005188"/>
                </a:solidFill>
                <a:latin typeface="微軟正黑體" pitchFamily="34" charset="-120"/>
                <a:ea typeface="微軟正黑體" pitchFamily="34" charset="-120"/>
              </a:rPr>
              <a:t>再次重要提醒</a:t>
            </a:r>
            <a:r>
              <a:rPr kumimoji="0" lang="zh-TW" altLang="en-US" sz="3200">
                <a:solidFill>
                  <a:srgbClr val="005188"/>
                </a:solidFill>
                <a:latin typeface="新細明體" charset="-120"/>
              </a:rPr>
              <a:t>★</a:t>
            </a:r>
            <a:endParaRPr kumimoji="0" lang="zh-CN" altLang="en-US" sz="3200">
              <a:solidFill>
                <a:srgbClr val="005188"/>
              </a:solidFill>
              <a:latin typeface="方正清刻本悦宋简体"/>
              <a:ea typeface="方正清刻本悦宋简体"/>
              <a:cs typeface="方正清刻本悦宋简体"/>
            </a:endParaRPr>
          </a:p>
        </p:txBody>
      </p:sp>
      <p:sp>
        <p:nvSpPr>
          <p:cNvPr id="5" name="矩形 4"/>
          <p:cNvSpPr/>
          <p:nvPr/>
        </p:nvSpPr>
        <p:spPr>
          <a:xfrm>
            <a:off x="471488" y="963613"/>
            <a:ext cx="11369675" cy="2555875"/>
          </a:xfrm>
          <a:prstGeom prst="rect">
            <a:avLst/>
          </a:prstGeom>
        </p:spPr>
        <p:txBody>
          <a:bodyPr>
            <a:spAutoFit/>
          </a:bodyPr>
          <a:lstStyle/>
          <a:p>
            <a:pPr defTabSz="609585" fontAlgn="auto">
              <a:spcBef>
                <a:spcPts val="0"/>
              </a:spcBef>
              <a:spcAft>
                <a:spcPts val="0"/>
              </a:spcAft>
              <a:defRPr/>
            </a:pPr>
            <a:r>
              <a:rPr kumimoji="0" lang="en-US" altLang="zh-TW" sz="2667" b="1" dirty="0">
                <a:solidFill>
                  <a:srgbClr val="103154"/>
                </a:solidFill>
                <a:latin typeface="新細明體" panose="02020500000000000000" pitchFamily="18" charset="-120"/>
                <a:ea typeface="新細明體" panose="02020500000000000000" pitchFamily="18" charset="-120"/>
              </a:rPr>
              <a:t>◎</a:t>
            </a:r>
            <a:r>
              <a:rPr kumimoji="0" lang="en-US" altLang="zh-TW" sz="2667" b="1" dirty="0">
                <a:solidFill>
                  <a:srgbClr val="103154"/>
                </a:solidFill>
                <a:latin typeface="微軟正黑體" panose="020B0604030504040204" pitchFamily="34" charset="-120"/>
                <a:ea typeface="+mn-ea"/>
              </a:rPr>
              <a:t>C3-1-1</a:t>
            </a:r>
            <a:r>
              <a:rPr kumimoji="0" lang="zh-TW" altLang="en-US" sz="2667" dirty="0">
                <a:solidFill>
                  <a:srgbClr val="103154"/>
                </a:solidFill>
                <a:latin typeface="微軟正黑體" panose="020B0604030504040204" pitchFamily="34" charset="-120"/>
                <a:ea typeface="+mn-ea"/>
              </a:rPr>
              <a:t>學生每週學習節數一覽表</a:t>
            </a:r>
            <a:r>
              <a:rPr kumimoji="0" lang="en-US" altLang="zh-TW" sz="2667" dirty="0">
                <a:solidFill>
                  <a:srgbClr val="103154"/>
                </a:solidFill>
                <a:latin typeface="微軟正黑體" panose="020B0604030504040204" pitchFamily="34" charset="-120"/>
                <a:ea typeface="+mn-ea"/>
              </a:rPr>
              <a:t>(</a:t>
            </a:r>
            <a:r>
              <a:rPr kumimoji="0" lang="zh-TW" altLang="en-US" sz="2667" dirty="0">
                <a:solidFill>
                  <a:srgbClr val="103154"/>
                </a:solidFill>
                <a:latin typeface="微軟正黑體" panose="020B0604030504040204" pitchFamily="34" charset="-120"/>
                <a:ea typeface="+mn-ea"/>
              </a:rPr>
              <a:t>普通班</a:t>
            </a:r>
            <a:r>
              <a:rPr kumimoji="0" lang="en-US" altLang="zh-TW" sz="2667" dirty="0">
                <a:solidFill>
                  <a:srgbClr val="103154"/>
                </a:solidFill>
                <a:latin typeface="微軟正黑體" panose="020B0604030504040204" pitchFamily="34" charset="-120"/>
                <a:ea typeface="+mn-ea"/>
              </a:rPr>
              <a:t>)</a:t>
            </a:r>
            <a:r>
              <a:rPr kumimoji="0" lang="zh-TW" altLang="en-US" sz="2667" dirty="0">
                <a:solidFill>
                  <a:srgbClr val="103154"/>
                </a:solidFill>
                <a:latin typeface="微軟正黑體" panose="020B0604030504040204" pitchFamily="34" charset="-120"/>
                <a:ea typeface="+mn-ea"/>
              </a:rPr>
              <a:t>請於</a:t>
            </a:r>
            <a:r>
              <a:rPr kumimoji="0" lang="en-US" altLang="zh-TW" sz="2667" b="1" dirty="0">
                <a:solidFill>
                  <a:srgbClr val="FF0000"/>
                </a:solidFill>
                <a:latin typeface="微軟正黑體" panose="020B0604030504040204" pitchFamily="34" charset="-120"/>
                <a:ea typeface="+mn-ea"/>
              </a:rPr>
              <a:t>109</a:t>
            </a:r>
            <a:r>
              <a:rPr kumimoji="0" lang="zh-TW" altLang="en-US" sz="2667" b="1" dirty="0">
                <a:solidFill>
                  <a:srgbClr val="FF0000"/>
                </a:solidFill>
                <a:latin typeface="微軟正黑體" panose="020B0604030504040204" pitchFamily="34" charset="-120"/>
                <a:ea typeface="+mn-ea"/>
              </a:rPr>
              <a:t>年</a:t>
            </a:r>
            <a:r>
              <a:rPr kumimoji="0" lang="en-US" altLang="zh-TW" sz="2667" b="1" dirty="0">
                <a:solidFill>
                  <a:srgbClr val="FF0000"/>
                </a:solidFill>
                <a:latin typeface="微軟正黑體" panose="020B0604030504040204" pitchFamily="34" charset="-120"/>
                <a:ea typeface="+mn-ea"/>
              </a:rPr>
              <a:t>7</a:t>
            </a:r>
            <a:r>
              <a:rPr kumimoji="0" lang="zh-TW" altLang="en-US" sz="2667" b="1" dirty="0">
                <a:solidFill>
                  <a:srgbClr val="FF0000"/>
                </a:solidFill>
                <a:latin typeface="微軟正黑體" panose="020B0604030504040204" pitchFamily="34" charset="-120"/>
                <a:ea typeface="+mn-ea"/>
              </a:rPr>
              <a:t>月</a:t>
            </a:r>
            <a:r>
              <a:rPr kumimoji="0" lang="en-US" altLang="zh-TW" sz="2667" b="1" dirty="0">
                <a:solidFill>
                  <a:srgbClr val="FF0000"/>
                </a:solidFill>
                <a:latin typeface="微軟正黑體" panose="020B0604030504040204" pitchFamily="34" charset="-120"/>
                <a:ea typeface="+mn-ea"/>
              </a:rPr>
              <a:t>16</a:t>
            </a:r>
            <a:r>
              <a:rPr kumimoji="0" lang="zh-TW" altLang="en-US" sz="2667" b="1" dirty="0">
                <a:solidFill>
                  <a:srgbClr val="FF0000"/>
                </a:solidFill>
                <a:latin typeface="微軟正黑體" panose="020B0604030504040204" pitchFamily="34" charset="-120"/>
                <a:ea typeface="+mn-ea"/>
              </a:rPr>
              <a:t>日 </a:t>
            </a:r>
            <a:r>
              <a:rPr kumimoji="0" lang="en-US" altLang="zh-TW" sz="2667" b="1" dirty="0">
                <a:solidFill>
                  <a:srgbClr val="FF0000"/>
                </a:solidFill>
                <a:latin typeface="微軟正黑體" panose="020B0604030504040204" pitchFamily="34" charset="-120"/>
                <a:ea typeface="+mn-ea"/>
              </a:rPr>
              <a:t>(</a:t>
            </a:r>
            <a:r>
              <a:rPr kumimoji="0" lang="zh-TW" altLang="en-US" sz="2667" b="1" dirty="0">
                <a:solidFill>
                  <a:srgbClr val="FF0000"/>
                </a:solidFill>
                <a:latin typeface="微軟正黑體" panose="020B0604030504040204" pitchFamily="34" charset="-120"/>
                <a:ea typeface="+mn-ea"/>
              </a:rPr>
              <a:t>星期四</a:t>
            </a:r>
            <a:r>
              <a:rPr kumimoji="0" lang="en-US" altLang="zh-TW" sz="2667" b="1" dirty="0">
                <a:solidFill>
                  <a:srgbClr val="FF0000"/>
                </a:solidFill>
                <a:latin typeface="微軟正黑體" panose="020B0604030504040204" pitchFamily="34" charset="-120"/>
                <a:ea typeface="+mn-ea"/>
              </a:rPr>
              <a:t>)</a:t>
            </a:r>
            <a:r>
              <a:rPr kumimoji="0" lang="zh-TW" altLang="en-US" sz="2667" b="1" dirty="0">
                <a:solidFill>
                  <a:srgbClr val="FF0000"/>
                </a:solidFill>
                <a:latin typeface="微軟正黑體" panose="020B0604030504040204" pitchFamily="34" charset="-120"/>
                <a:ea typeface="+mn-ea"/>
              </a:rPr>
              <a:t>前</a:t>
            </a:r>
            <a:endParaRPr kumimoji="0" lang="en-US" altLang="zh-TW" sz="2667" b="1" dirty="0">
              <a:solidFill>
                <a:srgbClr val="FF0000"/>
              </a:solidFill>
              <a:latin typeface="微軟正黑體" panose="020B0604030504040204" pitchFamily="34" charset="-120"/>
              <a:ea typeface="+mn-ea"/>
            </a:endParaRPr>
          </a:p>
          <a:p>
            <a:pPr defTabSz="609585" fontAlgn="auto">
              <a:spcBef>
                <a:spcPts val="0"/>
              </a:spcBef>
              <a:spcAft>
                <a:spcPts val="0"/>
              </a:spcAft>
              <a:defRPr/>
            </a:pPr>
            <a:r>
              <a:rPr kumimoji="0" lang="en-US" altLang="zh-TW" sz="2667" b="1" dirty="0">
                <a:solidFill>
                  <a:srgbClr val="FF0000"/>
                </a:solidFill>
                <a:latin typeface="微軟正黑體" panose="020B0604030504040204" pitchFamily="34" charset="-120"/>
                <a:ea typeface="+mn-ea"/>
              </a:rPr>
              <a:t>   </a:t>
            </a:r>
            <a:r>
              <a:rPr kumimoji="0" lang="zh-TW" altLang="en-US" sz="2667" dirty="0">
                <a:solidFill>
                  <a:srgbClr val="103154"/>
                </a:solidFill>
                <a:latin typeface="微軟正黑體" panose="020B0604030504040204" pitchFamily="34" charset="-120"/>
                <a:ea typeface="+mn-ea"/>
              </a:rPr>
              <a:t> </a:t>
            </a:r>
            <a:r>
              <a:rPr kumimoji="0" lang="zh-TW" altLang="en-US" sz="2667" b="1" u="sng" dirty="0">
                <a:solidFill>
                  <a:srgbClr val="7030A0"/>
                </a:solidFill>
                <a:latin typeface="微軟正黑體" panose="020B0604030504040204" pitchFamily="34" charset="-120"/>
                <a:ea typeface="+mn-ea"/>
              </a:rPr>
              <a:t>填報</a:t>
            </a:r>
            <a:r>
              <a:rPr kumimoji="0" lang="en-US" altLang="zh-TW" sz="2667" dirty="0">
                <a:solidFill>
                  <a:srgbClr val="103154"/>
                </a:solidFill>
                <a:latin typeface="微軟正黑體" panose="020B0604030504040204" pitchFamily="34" charset="-120"/>
                <a:ea typeface="+mn-ea"/>
              </a:rPr>
              <a:t>(</a:t>
            </a:r>
            <a:r>
              <a:rPr kumimoji="0" lang="zh-TW" altLang="en-US" sz="2667" dirty="0">
                <a:solidFill>
                  <a:srgbClr val="103154"/>
                </a:solidFill>
                <a:latin typeface="微軟正黑體" panose="020B0604030504040204" pitchFamily="34" charset="-120"/>
                <a:ea typeface="+mn-ea"/>
              </a:rPr>
              <a:t>網址另行公告</a:t>
            </a:r>
            <a:r>
              <a:rPr kumimoji="0" lang="en-US" altLang="zh-TW" sz="2667" dirty="0">
                <a:solidFill>
                  <a:srgbClr val="103154"/>
                </a:solidFill>
                <a:latin typeface="微軟正黑體" panose="020B0604030504040204" pitchFamily="34" charset="-120"/>
                <a:ea typeface="+mn-ea"/>
              </a:rPr>
              <a:t>)</a:t>
            </a:r>
            <a:r>
              <a:rPr kumimoji="0" lang="zh-TW" altLang="en-US" sz="2667" b="1" u="sng" dirty="0">
                <a:solidFill>
                  <a:srgbClr val="7030A0"/>
                </a:solidFill>
                <a:latin typeface="微軟正黑體" panose="020B0604030504040204" pitchFamily="34" charset="-120"/>
                <a:ea typeface="+mn-ea"/>
              </a:rPr>
              <a:t>並核章掃描上傳至</a:t>
            </a:r>
            <a:r>
              <a:rPr kumimoji="0" lang="en-US" altLang="zh-TW" sz="2667" b="1" u="sng" dirty="0">
                <a:solidFill>
                  <a:srgbClr val="7030A0"/>
                </a:solidFill>
                <a:latin typeface="微軟正黑體" panose="020B0604030504040204" pitchFamily="34" charset="-120"/>
                <a:ea typeface="+mn-ea"/>
              </a:rPr>
              <a:t>【</a:t>
            </a:r>
            <a:r>
              <a:rPr kumimoji="0" lang="zh-TW" altLang="en-US" sz="2667" b="1" u="sng" dirty="0">
                <a:solidFill>
                  <a:srgbClr val="7030A0"/>
                </a:solidFill>
                <a:latin typeface="微軟正黑體" panose="020B0604030504040204" pitchFamily="34" charset="-120"/>
                <a:ea typeface="+mn-ea"/>
              </a:rPr>
              <a:t>臺南市課程計畫備查資源網</a:t>
            </a:r>
            <a:r>
              <a:rPr kumimoji="0" lang="en-US" altLang="zh-TW" sz="2667" b="1" u="sng" dirty="0">
                <a:solidFill>
                  <a:srgbClr val="7030A0"/>
                </a:solidFill>
                <a:latin typeface="微軟正黑體" panose="020B0604030504040204" pitchFamily="34" charset="-120"/>
                <a:ea typeface="+mn-ea"/>
              </a:rPr>
              <a:t>】</a:t>
            </a:r>
            <a:r>
              <a:rPr kumimoji="0" lang="zh-TW" altLang="en-US" sz="2667" dirty="0">
                <a:solidFill>
                  <a:srgbClr val="103154"/>
                </a:solidFill>
                <a:latin typeface="微軟正黑體" panose="020B0604030504040204" pitchFamily="34" charset="-120"/>
                <a:ea typeface="+mn-ea"/>
              </a:rPr>
              <a:t>。</a:t>
            </a:r>
            <a:endParaRPr kumimoji="0" lang="en-US" altLang="zh-TW" sz="2667" dirty="0">
              <a:solidFill>
                <a:srgbClr val="103154"/>
              </a:solidFill>
              <a:latin typeface="微軟正黑體" panose="020B0604030504040204" pitchFamily="34" charset="-120"/>
              <a:ea typeface="+mn-ea"/>
            </a:endParaRPr>
          </a:p>
          <a:p>
            <a:pPr defTabSz="609585" fontAlgn="auto">
              <a:spcBef>
                <a:spcPts val="0"/>
              </a:spcBef>
              <a:spcAft>
                <a:spcPts val="0"/>
              </a:spcAft>
              <a:defRPr/>
            </a:pPr>
            <a:r>
              <a:rPr kumimoji="0" lang="en-US" altLang="zh-TW" sz="2667" b="1" dirty="0">
                <a:solidFill>
                  <a:srgbClr val="103154"/>
                </a:solidFill>
                <a:latin typeface="新細明體" panose="02020500000000000000" pitchFamily="18" charset="-120"/>
                <a:ea typeface="新細明體" panose="02020500000000000000" pitchFamily="18" charset="-120"/>
              </a:rPr>
              <a:t>◎</a:t>
            </a:r>
            <a:r>
              <a:rPr kumimoji="0" lang="en-US" altLang="zh-TW" sz="2667" b="1" dirty="0">
                <a:solidFill>
                  <a:srgbClr val="103154"/>
                </a:solidFill>
                <a:latin typeface="微軟正黑體" panose="020B0604030504040204" pitchFamily="34" charset="-120"/>
                <a:ea typeface="+mn-ea"/>
              </a:rPr>
              <a:t>C3-1-2</a:t>
            </a:r>
            <a:r>
              <a:rPr kumimoji="0" lang="zh-TW" altLang="en-US" sz="2667" b="1" dirty="0">
                <a:solidFill>
                  <a:srgbClr val="103154"/>
                </a:solidFill>
                <a:latin typeface="微軟正黑體" panose="020B0604030504040204" pitchFamily="34" charset="-120"/>
                <a:ea typeface="+mn-ea"/>
              </a:rPr>
              <a:t>學習節數調整分配表</a:t>
            </a:r>
            <a:r>
              <a:rPr kumimoji="0" lang="en-US" altLang="zh-TW" sz="2667" b="1" dirty="0">
                <a:solidFill>
                  <a:srgbClr val="103154"/>
                </a:solidFill>
                <a:latin typeface="微軟正黑體" panose="020B0604030504040204" pitchFamily="34" charset="-120"/>
                <a:ea typeface="+mn-ea"/>
              </a:rPr>
              <a:t>(</a:t>
            </a:r>
            <a:r>
              <a:rPr kumimoji="0" lang="zh-TW" altLang="en-US" sz="2667" b="1" dirty="0">
                <a:solidFill>
                  <a:srgbClr val="103154"/>
                </a:solidFill>
                <a:latin typeface="微軟正黑體" panose="020B0604030504040204" pitchFamily="34" charset="-120"/>
                <a:ea typeface="+mn-ea"/>
              </a:rPr>
              <a:t>藝才班與體育班</a:t>
            </a:r>
            <a:r>
              <a:rPr kumimoji="0" lang="en-US" altLang="zh-TW" sz="2667" b="1" dirty="0">
                <a:solidFill>
                  <a:srgbClr val="103154"/>
                </a:solidFill>
                <a:latin typeface="微軟正黑體" panose="020B0604030504040204" pitchFamily="34" charset="-120"/>
                <a:ea typeface="+mn-ea"/>
              </a:rPr>
              <a:t>)</a:t>
            </a:r>
          </a:p>
          <a:p>
            <a:pPr defTabSz="609585" fontAlgn="auto">
              <a:spcBef>
                <a:spcPts val="0"/>
              </a:spcBef>
              <a:spcAft>
                <a:spcPts val="0"/>
              </a:spcAft>
              <a:defRPr/>
            </a:pPr>
            <a:r>
              <a:rPr kumimoji="0" lang="zh-TW" altLang="en-US" sz="2667" b="1" dirty="0">
                <a:solidFill>
                  <a:srgbClr val="103154"/>
                </a:solidFill>
                <a:latin typeface="微軟正黑體" panose="020B0604030504040204" pitchFamily="34" charset="-120"/>
                <a:ea typeface="+mn-ea"/>
              </a:rPr>
              <a:t>    </a:t>
            </a:r>
            <a:r>
              <a:rPr kumimoji="0" lang="zh-TW" altLang="en-US" sz="2667" dirty="0">
                <a:solidFill>
                  <a:srgbClr val="103154"/>
                </a:solidFill>
                <a:latin typeface="微軟正黑體" panose="020B0604030504040204" pitchFamily="34" charset="-120"/>
                <a:ea typeface="+mn-ea"/>
              </a:rPr>
              <a:t>請於</a:t>
            </a:r>
            <a:r>
              <a:rPr kumimoji="0" lang="en-US" altLang="zh-TW" sz="2667" b="1" dirty="0">
                <a:solidFill>
                  <a:srgbClr val="FF0000"/>
                </a:solidFill>
                <a:latin typeface="微軟正黑體" panose="020B0604030504040204" pitchFamily="34" charset="-120"/>
                <a:ea typeface="+mn-ea"/>
              </a:rPr>
              <a:t>109</a:t>
            </a:r>
            <a:r>
              <a:rPr kumimoji="0" lang="zh-TW" altLang="en-US" sz="2667" b="1" dirty="0">
                <a:solidFill>
                  <a:srgbClr val="FF0000"/>
                </a:solidFill>
                <a:latin typeface="微軟正黑體" panose="020B0604030504040204" pitchFamily="34" charset="-120"/>
                <a:ea typeface="+mn-ea"/>
              </a:rPr>
              <a:t>年</a:t>
            </a:r>
            <a:r>
              <a:rPr kumimoji="0" lang="en-US" altLang="zh-TW" sz="2667" b="1" dirty="0">
                <a:solidFill>
                  <a:srgbClr val="FF0000"/>
                </a:solidFill>
                <a:latin typeface="微軟正黑體" panose="020B0604030504040204" pitchFamily="34" charset="-120"/>
                <a:ea typeface="+mn-ea"/>
              </a:rPr>
              <a:t>7</a:t>
            </a:r>
            <a:r>
              <a:rPr kumimoji="0" lang="zh-TW" altLang="en-US" sz="2667" b="1" dirty="0">
                <a:solidFill>
                  <a:srgbClr val="FF0000"/>
                </a:solidFill>
                <a:latin typeface="微軟正黑體" panose="020B0604030504040204" pitchFamily="34" charset="-120"/>
                <a:ea typeface="+mn-ea"/>
              </a:rPr>
              <a:t>月</a:t>
            </a:r>
            <a:r>
              <a:rPr kumimoji="0" lang="en-US" altLang="zh-TW" sz="2667" b="1" dirty="0">
                <a:solidFill>
                  <a:srgbClr val="FF0000"/>
                </a:solidFill>
                <a:latin typeface="微軟正黑體" panose="020B0604030504040204" pitchFamily="34" charset="-120"/>
                <a:ea typeface="+mn-ea"/>
              </a:rPr>
              <a:t>16</a:t>
            </a:r>
            <a:r>
              <a:rPr kumimoji="0" lang="zh-TW" altLang="en-US" sz="2667" b="1" dirty="0">
                <a:solidFill>
                  <a:srgbClr val="FF0000"/>
                </a:solidFill>
                <a:latin typeface="微軟正黑體" panose="020B0604030504040204" pitchFamily="34" charset="-120"/>
                <a:ea typeface="+mn-ea"/>
              </a:rPr>
              <a:t>日 </a:t>
            </a:r>
            <a:r>
              <a:rPr kumimoji="0" lang="en-US" altLang="zh-TW" sz="2667" b="1" dirty="0">
                <a:solidFill>
                  <a:srgbClr val="FF0000"/>
                </a:solidFill>
                <a:latin typeface="微軟正黑體" panose="020B0604030504040204" pitchFamily="34" charset="-120"/>
                <a:ea typeface="+mn-ea"/>
              </a:rPr>
              <a:t>(</a:t>
            </a:r>
            <a:r>
              <a:rPr kumimoji="0" lang="zh-TW" altLang="en-US" sz="2667" b="1" dirty="0">
                <a:solidFill>
                  <a:srgbClr val="FF0000"/>
                </a:solidFill>
                <a:latin typeface="微軟正黑體" panose="020B0604030504040204" pitchFamily="34" charset="-120"/>
                <a:ea typeface="+mn-ea"/>
              </a:rPr>
              <a:t>星期四</a:t>
            </a:r>
            <a:r>
              <a:rPr kumimoji="0" lang="en-US" altLang="zh-TW" sz="2667" b="1" dirty="0">
                <a:solidFill>
                  <a:srgbClr val="FF0000"/>
                </a:solidFill>
                <a:latin typeface="微軟正黑體" panose="020B0604030504040204" pitchFamily="34" charset="-120"/>
                <a:ea typeface="+mn-ea"/>
              </a:rPr>
              <a:t>)</a:t>
            </a:r>
            <a:r>
              <a:rPr kumimoji="0" lang="zh-TW" altLang="en-US" sz="2667" b="1" dirty="0">
                <a:solidFill>
                  <a:srgbClr val="FF0000"/>
                </a:solidFill>
                <a:latin typeface="微軟正黑體" panose="020B0604030504040204" pitchFamily="34" charset="-120"/>
                <a:ea typeface="+mn-ea"/>
              </a:rPr>
              <a:t>前</a:t>
            </a:r>
            <a:endParaRPr kumimoji="0" lang="en-US" altLang="zh-TW" sz="2667" b="1" dirty="0">
              <a:solidFill>
                <a:srgbClr val="FF0000"/>
              </a:solidFill>
              <a:latin typeface="微軟正黑體" panose="020B0604030504040204" pitchFamily="34" charset="-120"/>
              <a:ea typeface="+mn-ea"/>
            </a:endParaRPr>
          </a:p>
          <a:p>
            <a:pPr defTabSz="609585" fontAlgn="auto">
              <a:spcBef>
                <a:spcPts val="0"/>
              </a:spcBef>
              <a:spcAft>
                <a:spcPts val="0"/>
              </a:spcAft>
              <a:defRPr/>
            </a:pPr>
            <a:r>
              <a:rPr kumimoji="0" lang="zh-TW" altLang="en-US" sz="2667" b="1" dirty="0">
                <a:solidFill>
                  <a:srgbClr val="FF0000"/>
                </a:solidFill>
                <a:latin typeface="微軟正黑體" panose="020B0604030504040204" pitchFamily="34" charset="-120"/>
                <a:ea typeface="+mn-ea"/>
              </a:rPr>
              <a:t>    </a:t>
            </a:r>
            <a:r>
              <a:rPr kumimoji="0" lang="zh-TW" altLang="en-US" sz="2667" b="1" u="sng" dirty="0">
                <a:solidFill>
                  <a:srgbClr val="7030A0"/>
                </a:solidFill>
                <a:latin typeface="微軟正黑體" panose="020B0604030504040204" pitchFamily="34" charset="-120"/>
                <a:ea typeface="+mn-ea"/>
              </a:rPr>
              <a:t>並核章掃描上傳至</a:t>
            </a:r>
            <a:r>
              <a:rPr kumimoji="0" lang="en-US" altLang="zh-TW" sz="2667" b="1" u="sng" dirty="0">
                <a:solidFill>
                  <a:srgbClr val="7030A0"/>
                </a:solidFill>
                <a:latin typeface="微軟正黑體" panose="020B0604030504040204" pitchFamily="34" charset="-120"/>
                <a:ea typeface="+mn-ea"/>
              </a:rPr>
              <a:t>【</a:t>
            </a:r>
            <a:r>
              <a:rPr kumimoji="0" lang="zh-TW" altLang="en-US" sz="2667" b="1" u="sng" dirty="0">
                <a:solidFill>
                  <a:srgbClr val="7030A0"/>
                </a:solidFill>
                <a:latin typeface="微軟正黑體" panose="020B0604030504040204" pitchFamily="34" charset="-120"/>
                <a:ea typeface="+mn-ea"/>
              </a:rPr>
              <a:t>臺南市課程計畫備查資源網</a:t>
            </a:r>
            <a:r>
              <a:rPr kumimoji="0" lang="en-US" altLang="zh-TW" sz="2667" b="1" u="sng" dirty="0">
                <a:solidFill>
                  <a:srgbClr val="7030A0"/>
                </a:solidFill>
                <a:latin typeface="微軟正黑體" panose="020B0604030504040204" pitchFamily="34" charset="-120"/>
                <a:ea typeface="+mn-ea"/>
              </a:rPr>
              <a:t>】</a:t>
            </a:r>
            <a:endParaRPr kumimoji="0" lang="en-US" altLang="zh-TW" sz="2667" b="1" dirty="0">
              <a:solidFill>
                <a:srgbClr val="103154"/>
              </a:solidFill>
              <a:latin typeface="微軟正黑體" panose="020B0604030504040204" pitchFamily="34" charset="-120"/>
              <a:ea typeface="+mn-ea"/>
            </a:endParaRPr>
          </a:p>
          <a:p>
            <a:pPr defTabSz="609585" fontAlgn="auto">
              <a:spcBef>
                <a:spcPts val="0"/>
              </a:spcBef>
              <a:spcAft>
                <a:spcPts val="0"/>
              </a:spcAft>
              <a:defRPr/>
            </a:pPr>
            <a:endParaRPr kumimoji="0" lang="zh-TW" altLang="en-US" sz="2667" dirty="0">
              <a:solidFill>
                <a:srgbClr val="103154"/>
              </a:solidFill>
              <a:latin typeface="微軟正黑體" panose="020B0604030504040204" pitchFamily="34" charset="-120"/>
              <a:ea typeface="+mn-ea"/>
            </a:endParaRPr>
          </a:p>
        </p:txBody>
      </p:sp>
      <p:sp>
        <p:nvSpPr>
          <p:cNvPr id="6" name="矩形 5"/>
          <p:cNvSpPr/>
          <p:nvPr/>
        </p:nvSpPr>
        <p:spPr>
          <a:xfrm>
            <a:off x="530225" y="3425825"/>
            <a:ext cx="7961313" cy="2144713"/>
          </a:xfrm>
          <a:prstGeom prst="rect">
            <a:avLst/>
          </a:prstGeom>
        </p:spPr>
        <p:txBody>
          <a:bodyPr>
            <a:spAutoFit/>
          </a:bodyPr>
          <a:lstStyle/>
          <a:p>
            <a:pPr defTabSz="609585" fontAlgn="auto">
              <a:lnSpc>
                <a:spcPts val="4000"/>
              </a:lnSpc>
              <a:spcBef>
                <a:spcPts val="0"/>
              </a:spcBef>
              <a:spcAft>
                <a:spcPts val="0"/>
              </a:spcAft>
              <a:defRPr/>
            </a:pPr>
            <a:r>
              <a:rPr kumimoji="0" lang="en-US" altLang="zh-TW" sz="2667" b="1" dirty="0">
                <a:solidFill>
                  <a:srgbClr val="103154"/>
                </a:solidFill>
                <a:latin typeface="新細明體" panose="02020500000000000000" pitchFamily="18" charset="-120"/>
                <a:ea typeface="新細明體" panose="02020500000000000000" pitchFamily="18" charset="-120"/>
              </a:rPr>
              <a:t>◎</a:t>
            </a:r>
            <a:r>
              <a:rPr kumimoji="0" lang="zh-TW" altLang="en-US" sz="2400" b="1" dirty="0">
                <a:solidFill>
                  <a:srgbClr val="103154"/>
                </a:solidFill>
                <a:latin typeface="微軟正黑體" panose="020B0604030504040204" pitchFamily="34" charset="-120"/>
                <a:ea typeface="+mn-ea"/>
              </a:rPr>
              <a:t>務必於</a:t>
            </a:r>
            <a:r>
              <a:rPr kumimoji="0" lang="en-US" altLang="zh-TW" sz="4000" b="1" dirty="0">
                <a:solidFill>
                  <a:srgbClr val="FF0000"/>
                </a:solidFill>
                <a:latin typeface="微軟正黑體" panose="020B0604030504040204" pitchFamily="34" charset="-120"/>
                <a:ea typeface="+mn-ea"/>
              </a:rPr>
              <a:t>109</a:t>
            </a:r>
            <a:r>
              <a:rPr kumimoji="0" lang="zh-TW" altLang="en-US" sz="4000" b="1" dirty="0">
                <a:solidFill>
                  <a:srgbClr val="FF0000"/>
                </a:solidFill>
                <a:latin typeface="微軟正黑體" panose="020B0604030504040204" pitchFamily="34" charset="-120"/>
                <a:ea typeface="+mn-ea"/>
              </a:rPr>
              <a:t>年</a:t>
            </a:r>
            <a:r>
              <a:rPr kumimoji="0" lang="en-US" altLang="zh-TW" sz="4000" b="1" dirty="0">
                <a:solidFill>
                  <a:srgbClr val="FF0000"/>
                </a:solidFill>
                <a:latin typeface="微軟正黑體" panose="020B0604030504040204" pitchFamily="34" charset="-120"/>
                <a:ea typeface="+mn-ea"/>
              </a:rPr>
              <a:t>7</a:t>
            </a:r>
            <a:r>
              <a:rPr kumimoji="0" lang="zh-TW" altLang="en-US" sz="4000" b="1" dirty="0">
                <a:solidFill>
                  <a:srgbClr val="FF0000"/>
                </a:solidFill>
                <a:latin typeface="微軟正黑體" panose="020B0604030504040204" pitchFamily="34" charset="-120"/>
                <a:ea typeface="+mn-ea"/>
              </a:rPr>
              <a:t>月</a:t>
            </a:r>
            <a:r>
              <a:rPr kumimoji="0" lang="en-US" altLang="zh-TW" sz="4000" b="1" dirty="0">
                <a:solidFill>
                  <a:srgbClr val="FF0000"/>
                </a:solidFill>
                <a:latin typeface="微軟正黑體" panose="020B0604030504040204" pitchFamily="34" charset="-120"/>
                <a:ea typeface="+mn-ea"/>
              </a:rPr>
              <a:t>16</a:t>
            </a:r>
            <a:r>
              <a:rPr kumimoji="0" lang="zh-TW" altLang="en-US" sz="4000" b="1" dirty="0">
                <a:solidFill>
                  <a:srgbClr val="FF0000"/>
                </a:solidFill>
                <a:latin typeface="微軟正黑體" panose="020B0604030504040204" pitchFamily="34" charset="-120"/>
                <a:ea typeface="+mn-ea"/>
              </a:rPr>
              <a:t>日（星期四）前</a:t>
            </a:r>
            <a:endParaRPr kumimoji="0" lang="en-US" altLang="zh-TW" sz="2400" b="1" dirty="0">
              <a:solidFill>
                <a:srgbClr val="FF0000"/>
              </a:solidFill>
              <a:latin typeface="微軟正黑體" panose="020B0604030504040204" pitchFamily="34" charset="-120"/>
              <a:ea typeface="+mn-ea"/>
            </a:endParaRPr>
          </a:p>
          <a:p>
            <a:pPr defTabSz="609585" fontAlgn="auto">
              <a:lnSpc>
                <a:spcPts val="4000"/>
              </a:lnSpc>
              <a:spcBef>
                <a:spcPts val="0"/>
              </a:spcBef>
              <a:spcAft>
                <a:spcPts val="0"/>
              </a:spcAft>
              <a:defRPr/>
            </a:pPr>
            <a:r>
              <a:rPr kumimoji="0" lang="zh-TW" altLang="en-US" sz="4000" b="1" dirty="0">
                <a:solidFill>
                  <a:srgbClr val="FF0000"/>
                </a:solidFill>
                <a:latin typeface="微軟正黑體" panose="020B0604030504040204" pitchFamily="34" charset="-120"/>
                <a:ea typeface="+mn-ea"/>
              </a:rPr>
              <a:t>   </a:t>
            </a:r>
            <a:r>
              <a:rPr kumimoji="0" lang="en-US" altLang="zh-TW" sz="2400" b="1" dirty="0">
                <a:solidFill>
                  <a:srgbClr val="103154"/>
                </a:solidFill>
                <a:latin typeface="微軟正黑體" panose="020B0604030504040204" pitchFamily="34" charset="-120"/>
                <a:ea typeface="+mn-ea"/>
              </a:rPr>
              <a:t>1.</a:t>
            </a:r>
            <a:r>
              <a:rPr kumimoji="0" lang="zh-TW" altLang="en-US" sz="2400" b="1" dirty="0">
                <a:solidFill>
                  <a:srgbClr val="103154"/>
                </a:solidFill>
                <a:latin typeface="微軟正黑體" panose="020B0604030504040204" pitchFamily="34" charset="-120"/>
                <a:ea typeface="+mn-ea"/>
              </a:rPr>
              <a:t>完成學校全部課程計畫表件</a:t>
            </a:r>
            <a:endParaRPr kumimoji="0" lang="en-US" altLang="zh-TW" sz="2400" b="1" dirty="0">
              <a:solidFill>
                <a:srgbClr val="103154"/>
              </a:solidFill>
              <a:latin typeface="微軟正黑體" panose="020B0604030504040204" pitchFamily="34" charset="-120"/>
              <a:ea typeface="+mn-ea"/>
            </a:endParaRPr>
          </a:p>
          <a:p>
            <a:pPr defTabSz="609585" fontAlgn="auto">
              <a:lnSpc>
                <a:spcPts val="4000"/>
              </a:lnSpc>
              <a:spcBef>
                <a:spcPts val="0"/>
              </a:spcBef>
              <a:spcAft>
                <a:spcPts val="0"/>
              </a:spcAft>
              <a:defRPr/>
            </a:pPr>
            <a:r>
              <a:rPr kumimoji="0" lang="zh-TW" altLang="en-US" sz="2400" b="1" dirty="0">
                <a:solidFill>
                  <a:srgbClr val="103154"/>
                </a:solidFill>
                <a:latin typeface="微軟正黑體" panose="020B0604030504040204" pitchFamily="34" charset="-120"/>
                <a:ea typeface="+mn-ea"/>
              </a:rPr>
              <a:t>     </a:t>
            </a:r>
            <a:r>
              <a:rPr kumimoji="0" lang="en-US" altLang="zh-TW" sz="2400" b="1" dirty="0">
                <a:solidFill>
                  <a:srgbClr val="103154"/>
                </a:solidFill>
                <a:latin typeface="微軟正黑體" panose="020B0604030504040204" pitchFamily="34" charset="-120"/>
                <a:ea typeface="+mn-ea"/>
              </a:rPr>
              <a:t>2.</a:t>
            </a:r>
            <a:r>
              <a:rPr kumimoji="0" lang="zh-TW" altLang="en-US" sz="2400" b="1" dirty="0">
                <a:solidFill>
                  <a:srgbClr val="103154"/>
                </a:solidFill>
                <a:latin typeface="微軟正黑體" panose="020B0604030504040204" pitchFamily="34" charset="-120"/>
                <a:ea typeface="+mn-ea"/>
              </a:rPr>
              <a:t>上傳至</a:t>
            </a:r>
            <a:r>
              <a:rPr kumimoji="0" lang="en-US" altLang="zh-TW" sz="2400" b="1" dirty="0">
                <a:solidFill>
                  <a:srgbClr val="7030A0"/>
                </a:solidFill>
                <a:latin typeface="微軟正黑體" panose="020B0604030504040204" pitchFamily="34" charset="-120"/>
                <a:ea typeface="+mn-ea"/>
              </a:rPr>
              <a:t>【</a:t>
            </a:r>
            <a:r>
              <a:rPr kumimoji="0" lang="zh-TW" altLang="en-US" sz="2400" b="1" dirty="0">
                <a:solidFill>
                  <a:srgbClr val="7030A0"/>
                </a:solidFill>
                <a:latin typeface="微軟正黑體" panose="020B0604030504040204" pitchFamily="34" charset="-120"/>
                <a:ea typeface="+mn-ea"/>
              </a:rPr>
              <a:t>臺南市課程計畫備查資源網</a:t>
            </a:r>
            <a:r>
              <a:rPr kumimoji="0" lang="en-US" altLang="zh-TW" sz="2400" b="1" dirty="0">
                <a:solidFill>
                  <a:srgbClr val="7030A0"/>
                </a:solidFill>
                <a:latin typeface="微軟正黑體" panose="020B0604030504040204" pitchFamily="34" charset="-120"/>
                <a:ea typeface="+mn-ea"/>
              </a:rPr>
              <a:t>】</a:t>
            </a:r>
          </a:p>
          <a:p>
            <a:pPr defTabSz="609585" fontAlgn="auto">
              <a:lnSpc>
                <a:spcPts val="4000"/>
              </a:lnSpc>
              <a:spcBef>
                <a:spcPts val="0"/>
              </a:spcBef>
              <a:spcAft>
                <a:spcPts val="0"/>
              </a:spcAft>
              <a:defRPr/>
            </a:pPr>
            <a:r>
              <a:rPr kumimoji="0" lang="en-US" altLang="zh-TW" sz="2400" dirty="0">
                <a:solidFill>
                  <a:srgbClr val="103154"/>
                </a:solidFill>
                <a:latin typeface="+mn-lt"/>
                <a:ea typeface="+mn-ea"/>
                <a:hlinkClick r:id="rId2"/>
              </a:rPr>
              <a:t>http://course.tn.edu.tw/</a:t>
            </a:r>
            <a:endParaRPr kumimoji="0" lang="en-US" altLang="zh-TW" sz="2400" b="1" dirty="0">
              <a:solidFill>
                <a:srgbClr val="103154"/>
              </a:solidFill>
              <a:latin typeface="微軟正黑體" panose="020B0604030504040204" pitchFamily="34" charset="-120"/>
              <a:ea typeface="+mn-ea"/>
            </a:endParaRPr>
          </a:p>
        </p:txBody>
      </p:sp>
      <p:sp>
        <p:nvSpPr>
          <p:cNvPr id="153604" name="chenying0907 56"/>
          <p:cNvSpPr>
            <a:spLocks/>
          </p:cNvSpPr>
          <p:nvPr/>
        </p:nvSpPr>
        <p:spPr bwMode="auto">
          <a:xfrm>
            <a:off x="8774113" y="3317875"/>
            <a:ext cx="2717800" cy="3405188"/>
          </a:xfrm>
          <a:custGeom>
            <a:avLst/>
            <a:gdLst>
              <a:gd name="T0" fmla="*/ 1179190 w 454"/>
              <a:gd name="T1" fmla="*/ 1519420 h 569"/>
              <a:gd name="T2" fmla="*/ 1197147 w 454"/>
              <a:gd name="T3" fmla="*/ 2685903 h 569"/>
              <a:gd name="T4" fmla="*/ 885889 w 454"/>
              <a:gd name="T5" fmla="*/ 3343920 h 569"/>
              <a:gd name="T6" fmla="*/ 730259 w 454"/>
              <a:gd name="T7" fmla="*/ 3403740 h 569"/>
              <a:gd name="T8" fmla="*/ 2029164 w 454"/>
              <a:gd name="T9" fmla="*/ 3403740 h 569"/>
              <a:gd name="T10" fmla="*/ 1819663 w 454"/>
              <a:gd name="T11" fmla="*/ 3331956 h 569"/>
              <a:gd name="T12" fmla="*/ 1658048 w 454"/>
              <a:gd name="T13" fmla="*/ 2117617 h 569"/>
              <a:gd name="T14" fmla="*/ 1687977 w 454"/>
              <a:gd name="T15" fmla="*/ 1561294 h 569"/>
              <a:gd name="T16" fmla="*/ 1885506 w 454"/>
              <a:gd name="T17" fmla="*/ 1477546 h 569"/>
              <a:gd name="T18" fmla="*/ 2717523 w 454"/>
              <a:gd name="T19" fmla="*/ 717836 h 569"/>
              <a:gd name="T20" fmla="*/ 2699566 w 454"/>
              <a:gd name="T21" fmla="*/ 699890 h 569"/>
              <a:gd name="T22" fmla="*/ 2699566 w 454"/>
              <a:gd name="T23" fmla="*/ 699890 h 569"/>
              <a:gd name="T24" fmla="*/ 2328450 w 454"/>
              <a:gd name="T25" fmla="*/ 981043 h 569"/>
              <a:gd name="T26" fmla="*/ 2394293 w 454"/>
              <a:gd name="T27" fmla="*/ 490521 h 569"/>
              <a:gd name="T28" fmla="*/ 2388308 w 454"/>
              <a:gd name="T29" fmla="*/ 490521 h 569"/>
              <a:gd name="T30" fmla="*/ 2382322 w 454"/>
              <a:gd name="T31" fmla="*/ 490521 h 569"/>
              <a:gd name="T32" fmla="*/ 2166836 w 454"/>
              <a:gd name="T33" fmla="*/ 1088718 h 569"/>
              <a:gd name="T34" fmla="*/ 1538334 w 454"/>
              <a:gd name="T35" fmla="*/ 1399780 h 569"/>
              <a:gd name="T36" fmla="*/ 1442562 w 454"/>
              <a:gd name="T37" fmla="*/ 873367 h 569"/>
              <a:gd name="T38" fmla="*/ 1771777 w 454"/>
              <a:gd name="T39" fmla="*/ 323026 h 569"/>
              <a:gd name="T40" fmla="*/ 1765792 w 454"/>
              <a:gd name="T41" fmla="*/ 323026 h 569"/>
              <a:gd name="T42" fmla="*/ 1759806 w 454"/>
              <a:gd name="T43" fmla="*/ 311062 h 569"/>
              <a:gd name="T44" fmla="*/ 1424605 w 454"/>
              <a:gd name="T45" fmla="*/ 675962 h 569"/>
              <a:gd name="T46" fmla="*/ 1406647 w 454"/>
              <a:gd name="T47" fmla="*/ 209369 h 569"/>
              <a:gd name="T48" fmla="*/ 1406647 w 454"/>
              <a:gd name="T49" fmla="*/ 209369 h 569"/>
              <a:gd name="T50" fmla="*/ 1376719 w 454"/>
              <a:gd name="T51" fmla="*/ 209369 h 569"/>
              <a:gd name="T52" fmla="*/ 1310876 w 454"/>
              <a:gd name="T53" fmla="*/ 1333979 h 569"/>
              <a:gd name="T54" fmla="*/ 730259 w 454"/>
              <a:gd name="T55" fmla="*/ 789620 h 569"/>
              <a:gd name="T56" fmla="*/ 820046 w 454"/>
              <a:gd name="T57" fmla="*/ 382846 h 569"/>
              <a:gd name="T58" fmla="*/ 808074 w 454"/>
              <a:gd name="T59" fmla="*/ 376864 h 569"/>
              <a:gd name="T60" fmla="*/ 808074 w 454"/>
              <a:gd name="T61" fmla="*/ 376864 h 569"/>
              <a:gd name="T62" fmla="*/ 676388 w 454"/>
              <a:gd name="T63" fmla="*/ 705872 h 569"/>
              <a:gd name="T64" fmla="*/ 311258 w 454"/>
              <a:gd name="T65" fmla="*/ 5982 h 569"/>
              <a:gd name="T66" fmla="*/ 299287 w 454"/>
              <a:gd name="T67" fmla="*/ 0 h 569"/>
              <a:gd name="T68" fmla="*/ 275344 w 454"/>
              <a:gd name="T69" fmla="*/ 5982 h 569"/>
              <a:gd name="T70" fmla="*/ 442944 w 454"/>
              <a:gd name="T71" fmla="*/ 544359 h 569"/>
              <a:gd name="T72" fmla="*/ 442944 w 454"/>
              <a:gd name="T73" fmla="*/ 544359 h 569"/>
              <a:gd name="T74" fmla="*/ 891874 w 454"/>
              <a:gd name="T75" fmla="*/ 1244249 h 569"/>
              <a:gd name="T76" fmla="*/ 17957 w 454"/>
              <a:gd name="T77" fmla="*/ 1166484 h 569"/>
              <a:gd name="T78" fmla="*/ 17957 w 454"/>
              <a:gd name="T79" fmla="*/ 1172466 h 569"/>
              <a:gd name="T80" fmla="*/ 0 w 454"/>
              <a:gd name="T81" fmla="*/ 1202375 h 569"/>
              <a:gd name="T82" fmla="*/ 1029546 w 454"/>
              <a:gd name="T83" fmla="*/ 1417726 h 569"/>
              <a:gd name="T84" fmla="*/ 1179190 w 454"/>
              <a:gd name="T85" fmla="*/ 1519420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4"/>
              <a:gd name="T130" fmla="*/ 0 h 569"/>
              <a:gd name="T131" fmla="*/ 454 w 454"/>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005188"/>
          </a:solidFill>
          <a:ln w="9525">
            <a:noFill/>
            <a:round/>
            <a:headEnd/>
            <a:tailEnd/>
          </a:ln>
        </p:spPr>
        <p:txBody>
          <a:bodyPr/>
          <a:lstStyle/>
          <a:p>
            <a:endParaRPr lang="zh-TW" altLang="en-US"/>
          </a:p>
        </p:txBody>
      </p:sp>
      <p:grpSp>
        <p:nvGrpSpPr>
          <p:cNvPr id="153605" name="chenying0907 6"/>
          <p:cNvGrpSpPr>
            <a:grpSpLocks/>
          </p:cNvGrpSpPr>
          <p:nvPr/>
        </p:nvGrpSpPr>
        <p:grpSpPr bwMode="auto">
          <a:xfrm>
            <a:off x="8286750" y="4103688"/>
            <a:ext cx="1008063" cy="1225550"/>
            <a:chOff x="3616066" y="3890310"/>
            <a:chExt cx="1313209" cy="1326436"/>
          </a:xfrm>
        </p:grpSpPr>
        <p:sp>
          <p:nvSpPr>
            <p:cNvPr id="9"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fontAlgn="auto">
                <a:spcBef>
                  <a:spcPts val="0"/>
                </a:spcBef>
                <a:spcAft>
                  <a:spcPts val="0"/>
                </a:spcAft>
                <a:defRPr/>
              </a:pPr>
              <a:endParaRPr kumimoji="0" lang="zh-CN" altLang="en-US">
                <a:solidFill>
                  <a:srgbClr val="605448"/>
                </a:solidFill>
              </a:endParaRPr>
            </a:p>
          </p:txBody>
        </p:sp>
        <p:grpSp>
          <p:nvGrpSpPr>
            <p:cNvPr id="10" name="chenying0907 219"/>
            <p:cNvGrpSpPr/>
            <p:nvPr/>
          </p:nvGrpSpPr>
          <p:grpSpPr>
            <a:xfrm>
              <a:off x="3903477" y="4174350"/>
              <a:ext cx="723795" cy="739644"/>
              <a:chOff x="5268913" y="4124325"/>
              <a:chExt cx="652463" cy="666751"/>
            </a:xfrm>
            <a:solidFill>
              <a:srgbClr val="005188"/>
            </a:solidFill>
          </p:grpSpPr>
          <p:sp>
            <p:nvSpPr>
              <p:cNvPr id="1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2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grpSp>
      </p:grpSp>
      <p:grpSp>
        <p:nvGrpSpPr>
          <p:cNvPr id="153606" name="chenying0907 5"/>
          <p:cNvGrpSpPr>
            <a:grpSpLocks/>
          </p:cNvGrpSpPr>
          <p:nvPr/>
        </p:nvGrpSpPr>
        <p:grpSpPr bwMode="auto">
          <a:xfrm>
            <a:off x="8526463" y="2663825"/>
            <a:ext cx="1171575" cy="1138238"/>
            <a:chOff x="4572038" y="2317937"/>
            <a:chExt cx="1451315" cy="1465933"/>
          </a:xfrm>
        </p:grpSpPr>
        <p:sp>
          <p:nvSpPr>
            <p:cNvPr id="32" name="椭圆 31"/>
            <p:cNvSpPr/>
            <p:nvPr/>
          </p:nvSpPr>
          <p:spPr>
            <a:xfrm rot="15654318">
              <a:off x="4564730" y="2325245"/>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fontAlgn="auto">
                <a:spcBef>
                  <a:spcPts val="0"/>
                </a:spcBef>
                <a:spcAft>
                  <a:spcPts val="0"/>
                </a:spcAft>
                <a:defRPr/>
              </a:pPr>
              <a:endParaRPr kumimoji="0" lang="zh-CN" altLang="en-US">
                <a:solidFill>
                  <a:srgbClr val="605448"/>
                </a:solidFill>
              </a:endParaRPr>
            </a:p>
          </p:txBody>
        </p:sp>
        <p:grpSp>
          <p:nvGrpSpPr>
            <p:cNvPr id="33" name="chenying0907 279"/>
            <p:cNvGrpSpPr/>
            <p:nvPr/>
          </p:nvGrpSpPr>
          <p:grpSpPr>
            <a:xfrm>
              <a:off x="4928436" y="2645937"/>
              <a:ext cx="774866" cy="794236"/>
              <a:chOff x="3282950" y="1154113"/>
              <a:chExt cx="698501" cy="715963"/>
            </a:xfrm>
            <a:solidFill>
              <a:srgbClr val="005188"/>
            </a:solidFill>
          </p:grpSpPr>
          <p:sp>
            <p:nvSpPr>
              <p:cNvPr id="34"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5"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6"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7"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8"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39"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0"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1"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2"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3"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4"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5"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6"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7"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8"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49"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0"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1"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2"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3"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4"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5"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56"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grpSp>
      </p:grpSp>
      <p:grpSp>
        <p:nvGrpSpPr>
          <p:cNvPr id="153607" name="chenying0907 4"/>
          <p:cNvGrpSpPr>
            <a:grpSpLocks/>
          </p:cNvGrpSpPr>
          <p:nvPr/>
        </p:nvGrpSpPr>
        <p:grpSpPr bwMode="auto">
          <a:xfrm>
            <a:off x="10034588" y="2836863"/>
            <a:ext cx="1127125" cy="992187"/>
            <a:chOff x="6306836" y="2492307"/>
            <a:chExt cx="1241703" cy="1254210"/>
          </a:xfrm>
        </p:grpSpPr>
        <p:sp>
          <p:nvSpPr>
            <p:cNvPr id="58" name="椭圆 31"/>
            <p:cNvSpPr/>
            <p:nvPr/>
          </p:nvSpPr>
          <p:spPr>
            <a:xfrm rot="15654318">
              <a:off x="6300583" y="2498561"/>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fontAlgn="auto">
                <a:spcBef>
                  <a:spcPts val="0"/>
                </a:spcBef>
                <a:spcAft>
                  <a:spcPts val="0"/>
                </a:spcAft>
                <a:defRPr/>
              </a:pPr>
              <a:endParaRPr kumimoji="0" lang="zh-CN" altLang="en-US">
                <a:solidFill>
                  <a:srgbClr val="605448"/>
                </a:solidFill>
              </a:endParaRPr>
            </a:p>
          </p:txBody>
        </p:sp>
        <p:grpSp>
          <p:nvGrpSpPr>
            <p:cNvPr id="59" name="chenying0907 240"/>
            <p:cNvGrpSpPr/>
            <p:nvPr/>
          </p:nvGrpSpPr>
          <p:grpSpPr>
            <a:xfrm>
              <a:off x="6679994" y="2888964"/>
              <a:ext cx="483459" cy="489186"/>
              <a:chOff x="4194175" y="1193800"/>
              <a:chExt cx="669926" cy="677863"/>
            </a:xfrm>
            <a:solidFill>
              <a:srgbClr val="005188"/>
            </a:solidFill>
          </p:grpSpPr>
          <p:sp>
            <p:nvSpPr>
              <p:cNvPr id="60"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1"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2"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3"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4"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5"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6"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7"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8"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69"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0"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1"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2"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3"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4"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5"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6"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7"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8"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79"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0"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1"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2"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3"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4"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5"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6"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7"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8"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89"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0"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1"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2"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3"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4"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5"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6"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97"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grpSp>
      </p:grpSp>
      <p:grpSp>
        <p:nvGrpSpPr>
          <p:cNvPr id="153608" name="chenying0907 3"/>
          <p:cNvGrpSpPr>
            <a:grpSpLocks/>
          </p:cNvGrpSpPr>
          <p:nvPr/>
        </p:nvGrpSpPr>
        <p:grpSpPr bwMode="auto">
          <a:xfrm>
            <a:off x="10714038" y="3760788"/>
            <a:ext cx="1217612" cy="1241425"/>
            <a:chOff x="6557336" y="3969080"/>
            <a:chExt cx="1506414" cy="1521587"/>
          </a:xfrm>
        </p:grpSpPr>
        <p:sp>
          <p:nvSpPr>
            <p:cNvPr id="99"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fontAlgn="auto">
                <a:spcBef>
                  <a:spcPts val="0"/>
                </a:spcBef>
                <a:spcAft>
                  <a:spcPts val="0"/>
                </a:spcAft>
                <a:defRPr/>
              </a:pPr>
              <a:endParaRPr kumimoji="0" lang="zh-CN" altLang="en-US">
                <a:solidFill>
                  <a:srgbClr val="605448"/>
                </a:solidFill>
              </a:endParaRPr>
            </a:p>
          </p:txBody>
        </p:sp>
        <p:grpSp>
          <p:nvGrpSpPr>
            <p:cNvPr id="100" name="chenying0907 172"/>
            <p:cNvGrpSpPr/>
            <p:nvPr/>
          </p:nvGrpSpPr>
          <p:grpSpPr>
            <a:xfrm>
              <a:off x="6945920" y="4376565"/>
              <a:ext cx="674484" cy="711466"/>
              <a:chOff x="4197350" y="2182813"/>
              <a:chExt cx="608013" cy="641350"/>
            </a:xfrm>
            <a:solidFill>
              <a:srgbClr val="005188"/>
            </a:solidFill>
          </p:grpSpPr>
          <p:sp>
            <p:nvSpPr>
              <p:cNvPr id="101"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2"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3"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4"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5"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6"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7"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8"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09"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0"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1"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2"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3"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4"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5"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6"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7"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8"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19"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0"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1"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2"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3"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4"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5"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6"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7"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8"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29"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0"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1"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2"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3"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4"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5"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6"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7"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8"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39"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0"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1"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2"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3"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4"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5"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sp>
            <p:nvSpPr>
              <p:cNvPr id="146"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lIns="121920" tIns="60960" rIns="121920" bIns="60960"/>
              <a:lstStyle/>
              <a:p>
                <a:pPr defTabSz="609585" fontAlgn="auto">
                  <a:spcBef>
                    <a:spcPts val="0"/>
                  </a:spcBef>
                  <a:spcAft>
                    <a:spcPts val="0"/>
                  </a:spcAft>
                  <a:defRPr/>
                </a:pPr>
                <a:endParaRPr kumimoji="0" lang="zh-CN" altLang="en-US" sz="2400">
                  <a:solidFill>
                    <a:srgbClr val="605448"/>
                  </a:solidFill>
                  <a:latin typeface="+mn-lt"/>
                  <a:ea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單箭頭接點 4">
            <a:extLst/>
          </p:cNvPr>
          <p:cNvCxnSpPr/>
          <p:nvPr/>
        </p:nvCxnSpPr>
        <p:spPr>
          <a:xfrm>
            <a:off x="1487488" y="3429000"/>
            <a:ext cx="9217025" cy="0"/>
          </a:xfrm>
          <a:prstGeom prst="straightConnector1">
            <a:avLst/>
          </a:prstGeom>
          <a:ln w="1016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p:cNvPr>
          <p:cNvSpPr/>
          <p:nvPr/>
        </p:nvSpPr>
        <p:spPr>
          <a:xfrm>
            <a:off x="407988" y="260350"/>
            <a:ext cx="2735262"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3600" b="1" dirty="0">
                <a:solidFill>
                  <a:srgbClr val="3C4743"/>
                </a:solidFill>
                <a:latin typeface="微軟正黑體" panose="020B0604030504040204" pitchFamily="34" charset="-120"/>
                <a:ea typeface="微軟正黑體" panose="020B0604030504040204" pitchFamily="34" charset="-120"/>
              </a:rPr>
              <a:t>學校端流程</a:t>
            </a:r>
          </a:p>
        </p:txBody>
      </p:sp>
      <p:cxnSp>
        <p:nvCxnSpPr>
          <p:cNvPr id="8" name="直線接點 7">
            <a:extLst/>
          </p:cNvPr>
          <p:cNvCxnSpPr>
            <a:cxnSpLocks/>
          </p:cNvCxnSpPr>
          <p:nvPr/>
        </p:nvCxnSpPr>
        <p:spPr>
          <a:xfrm flipV="1">
            <a:off x="4943475" y="2133600"/>
            <a:ext cx="0" cy="129540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圓角 9">
            <a:extLst/>
          </p:cNvPr>
          <p:cNvSpPr/>
          <p:nvPr/>
        </p:nvSpPr>
        <p:spPr>
          <a:xfrm>
            <a:off x="3398838" y="1279525"/>
            <a:ext cx="3090862" cy="863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3200" b="1" dirty="0">
                <a:solidFill>
                  <a:srgbClr val="FF0000"/>
                </a:solidFill>
                <a:latin typeface="微軟正黑體" panose="020B0604030504040204" pitchFamily="34" charset="-120"/>
                <a:ea typeface="微軟正黑體" panose="020B0604030504040204" pitchFamily="34" charset="-120"/>
              </a:rPr>
              <a:t>109</a:t>
            </a:r>
            <a:r>
              <a:rPr kumimoji="0" lang="zh-TW" altLang="en-US" sz="3200" b="1" dirty="0">
                <a:solidFill>
                  <a:srgbClr val="FF0000"/>
                </a:solidFill>
                <a:latin typeface="微軟正黑體" panose="020B0604030504040204" pitchFamily="34" charset="-120"/>
                <a:ea typeface="微軟正黑體" panose="020B0604030504040204" pitchFamily="34" charset="-120"/>
              </a:rPr>
              <a:t>年</a:t>
            </a:r>
            <a:r>
              <a:rPr kumimoji="0" lang="en-US" altLang="zh-TW" sz="3200" b="1" dirty="0">
                <a:solidFill>
                  <a:srgbClr val="FF0000"/>
                </a:solidFill>
                <a:latin typeface="微軟正黑體" panose="020B0604030504040204" pitchFamily="34" charset="-120"/>
                <a:ea typeface="微軟正黑體" panose="020B0604030504040204" pitchFamily="34" charset="-120"/>
              </a:rPr>
              <a:t>7</a:t>
            </a:r>
            <a:r>
              <a:rPr kumimoji="0" lang="zh-TW" altLang="en-US" sz="3200" b="1" dirty="0">
                <a:solidFill>
                  <a:srgbClr val="FF0000"/>
                </a:solidFill>
                <a:latin typeface="微軟正黑體" panose="020B0604030504040204" pitchFamily="34" charset="-120"/>
                <a:ea typeface="微軟正黑體" panose="020B0604030504040204" pitchFamily="34" charset="-120"/>
              </a:rPr>
              <a:t>月</a:t>
            </a:r>
            <a:r>
              <a:rPr kumimoji="0" lang="en-US" altLang="zh-TW" sz="3200" b="1" dirty="0">
                <a:solidFill>
                  <a:srgbClr val="FF0000"/>
                </a:solidFill>
                <a:latin typeface="微軟正黑體" panose="020B0604030504040204" pitchFamily="34" charset="-120"/>
                <a:ea typeface="微軟正黑體" panose="020B0604030504040204" pitchFamily="34" charset="-120"/>
              </a:rPr>
              <a:t>14</a:t>
            </a:r>
            <a:r>
              <a:rPr kumimoji="0" lang="zh-TW" altLang="en-US" sz="3200" b="1" dirty="0">
                <a:solidFill>
                  <a:srgbClr val="FF0000"/>
                </a:solidFill>
                <a:latin typeface="微軟正黑體" panose="020B0604030504040204" pitchFamily="34" charset="-120"/>
                <a:ea typeface="微軟正黑體" panose="020B0604030504040204" pitchFamily="34" charset="-120"/>
              </a:rPr>
              <a:t>日</a:t>
            </a:r>
          </a:p>
        </p:txBody>
      </p:sp>
      <p:cxnSp>
        <p:nvCxnSpPr>
          <p:cNvPr id="12" name="直線接點 11">
            <a:extLst/>
          </p:cNvPr>
          <p:cNvCxnSpPr>
            <a:cxnSpLocks/>
          </p:cNvCxnSpPr>
          <p:nvPr/>
        </p:nvCxnSpPr>
        <p:spPr>
          <a:xfrm flipV="1">
            <a:off x="9191625" y="2133600"/>
            <a:ext cx="0" cy="129540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矩形: 圓角 12">
            <a:extLst/>
          </p:cNvPr>
          <p:cNvSpPr/>
          <p:nvPr/>
        </p:nvSpPr>
        <p:spPr>
          <a:xfrm>
            <a:off x="7688263" y="1268413"/>
            <a:ext cx="3016250" cy="86518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3200" b="1" dirty="0">
                <a:solidFill>
                  <a:srgbClr val="FF0000"/>
                </a:solidFill>
                <a:latin typeface="微軟正黑體" panose="020B0604030504040204" pitchFamily="34" charset="-120"/>
                <a:ea typeface="微軟正黑體" panose="020B0604030504040204" pitchFamily="34" charset="-120"/>
              </a:rPr>
              <a:t>109</a:t>
            </a:r>
            <a:r>
              <a:rPr kumimoji="0" lang="zh-TW" altLang="en-US" sz="3200" b="1" dirty="0">
                <a:solidFill>
                  <a:srgbClr val="FF0000"/>
                </a:solidFill>
                <a:latin typeface="微軟正黑體" panose="020B0604030504040204" pitchFamily="34" charset="-120"/>
                <a:ea typeface="微軟正黑體" panose="020B0604030504040204" pitchFamily="34" charset="-120"/>
              </a:rPr>
              <a:t>年</a:t>
            </a:r>
            <a:r>
              <a:rPr kumimoji="0" lang="en-US" altLang="zh-TW" sz="3200" b="1" dirty="0">
                <a:solidFill>
                  <a:srgbClr val="FF0000"/>
                </a:solidFill>
                <a:latin typeface="微軟正黑體" panose="020B0604030504040204" pitchFamily="34" charset="-120"/>
                <a:ea typeface="微軟正黑體" panose="020B0604030504040204" pitchFamily="34" charset="-120"/>
              </a:rPr>
              <a:t>7</a:t>
            </a:r>
            <a:r>
              <a:rPr kumimoji="0" lang="zh-TW" altLang="en-US" sz="3200" b="1" dirty="0">
                <a:solidFill>
                  <a:srgbClr val="FF0000"/>
                </a:solidFill>
                <a:latin typeface="微軟正黑體" panose="020B0604030504040204" pitchFamily="34" charset="-120"/>
                <a:ea typeface="微軟正黑體" panose="020B0604030504040204" pitchFamily="34" charset="-120"/>
              </a:rPr>
              <a:t>月</a:t>
            </a:r>
            <a:r>
              <a:rPr kumimoji="0" lang="en-US" altLang="zh-TW" sz="3200" b="1" dirty="0">
                <a:solidFill>
                  <a:srgbClr val="FF0000"/>
                </a:solidFill>
                <a:latin typeface="微軟正黑體" panose="020B0604030504040204" pitchFamily="34" charset="-120"/>
                <a:ea typeface="微軟正黑體" panose="020B0604030504040204" pitchFamily="34" charset="-120"/>
              </a:rPr>
              <a:t>16</a:t>
            </a:r>
            <a:r>
              <a:rPr kumimoji="0" lang="zh-TW" altLang="en-US" sz="32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p:cNvPr>
          <p:cNvSpPr/>
          <p:nvPr/>
        </p:nvSpPr>
        <p:spPr>
          <a:xfrm>
            <a:off x="2208213" y="2371725"/>
            <a:ext cx="2051050" cy="86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fontAlgn="auto">
              <a:spcBef>
                <a:spcPts val="0"/>
              </a:spcBef>
              <a:spcAft>
                <a:spcPts val="0"/>
              </a:spcAft>
              <a:defRPr/>
            </a:pPr>
            <a:r>
              <a:rPr kumimoji="0" lang="zh-TW" altLang="en-US" sz="2800" b="1" dirty="0">
                <a:solidFill>
                  <a:srgbClr val="3C4743"/>
                </a:solidFill>
                <a:latin typeface="微軟正黑體" panose="020B0604030504040204" pitchFamily="34" charset="-120"/>
                <a:ea typeface="微軟正黑體" panose="020B0604030504040204" pitchFamily="34" charset="-120"/>
              </a:rPr>
              <a:t>各校課發會審議</a:t>
            </a:r>
          </a:p>
        </p:txBody>
      </p:sp>
      <p:sp>
        <p:nvSpPr>
          <p:cNvPr id="15" name="矩形: 圓角 14">
            <a:extLst/>
          </p:cNvPr>
          <p:cNvSpPr/>
          <p:nvPr/>
        </p:nvSpPr>
        <p:spPr>
          <a:xfrm>
            <a:off x="6240463" y="2371725"/>
            <a:ext cx="2735262" cy="863600"/>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800" b="1" dirty="0">
                <a:solidFill>
                  <a:srgbClr val="3C4743"/>
                </a:solidFill>
                <a:latin typeface="微軟正黑體" panose="020B0604030504040204" pitchFamily="34" charset="-120"/>
                <a:ea typeface="微軟正黑體" panose="020B0604030504040204" pitchFamily="34" charset="-120"/>
              </a:rPr>
              <a:t>課程計畫填報上傳</a:t>
            </a:r>
          </a:p>
        </p:txBody>
      </p:sp>
      <p:sp>
        <p:nvSpPr>
          <p:cNvPr id="18" name="矩形 17">
            <a:extLst/>
          </p:cNvPr>
          <p:cNvSpPr/>
          <p:nvPr/>
        </p:nvSpPr>
        <p:spPr>
          <a:xfrm>
            <a:off x="800100" y="3695700"/>
            <a:ext cx="4279900" cy="2160588"/>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請各校課程發展委員會完成</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學年度學校課程計畫</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含第</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學期</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審議之工作，並填寫</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課程計畫自我檢核表。</a:t>
            </a:r>
          </a:p>
          <a:p>
            <a:pPr defTabSz="914377" fontAlgn="auto">
              <a:spcBef>
                <a:spcPts val="0"/>
              </a:spcBef>
              <a:spcAft>
                <a:spcPts val="0"/>
              </a:spcAft>
              <a:defRPr/>
            </a:pP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☆課發會會議記錄</a:t>
            </a:r>
          </a:p>
        </p:txBody>
      </p:sp>
      <p:sp>
        <p:nvSpPr>
          <p:cNvPr id="19" name="矩形 18">
            <a:extLst/>
          </p:cNvPr>
          <p:cNvSpPr/>
          <p:nvPr/>
        </p:nvSpPr>
        <p:spPr>
          <a:xfrm>
            <a:off x="7143750" y="3727450"/>
            <a:ext cx="4097338" cy="1608138"/>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課程計畫備查資源網</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上傳課程計畫</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類相關計畫表件及</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課程計畫檢核表以</a:t>
            </a:r>
            <a:r>
              <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格式</a:t>
            </a:r>
          </a:p>
        </p:txBody>
      </p:sp>
      <p:grpSp>
        <p:nvGrpSpPr>
          <p:cNvPr id="20" name="组合 106"/>
          <p:cNvGrpSpPr/>
          <p:nvPr/>
        </p:nvGrpSpPr>
        <p:grpSpPr>
          <a:xfrm>
            <a:off x="5484114" y="4946962"/>
            <a:ext cx="1483321" cy="1442332"/>
            <a:chOff x="4219575" y="3103563"/>
            <a:chExt cx="746125" cy="708025"/>
          </a:xfrm>
          <a:solidFill>
            <a:srgbClr val="333333"/>
          </a:solidFill>
        </p:grpSpPr>
        <p:sp>
          <p:nvSpPr>
            <p:cNvPr id="21"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2"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3"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4"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5"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6"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7"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8"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29"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0"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1"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2"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3"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4"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5"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6"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7"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8"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39"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0"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1"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2"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3"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4"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5"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6"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7"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8"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49"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0"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1"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2"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3"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4"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5"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6"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7"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8"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59"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0"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1"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2"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3"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4"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5"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6"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7"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8"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69"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70"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sp>
          <p:nvSpPr>
            <p:cNvPr id="71"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lIns="162560" tIns="81280" rIns="162560" bIns="8128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kumimoji="0" lang="zh-CN" altLang="en-US" sz="3200">
                <a:solidFill>
                  <a:srgbClr val="3C4743"/>
                </a:solidFill>
              </a:endParaRPr>
            </a:p>
          </p:txBody>
        </p:sp>
      </p:gr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p:cNvPr>
          <p:cNvSpPr/>
          <p:nvPr/>
        </p:nvSpPr>
        <p:spPr>
          <a:xfrm>
            <a:off x="407988" y="260350"/>
            <a:ext cx="4175125"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3600" b="1" dirty="0">
                <a:solidFill>
                  <a:srgbClr val="3C4743"/>
                </a:solidFill>
                <a:latin typeface="微軟正黑體" panose="020B0604030504040204" pitchFamily="34" charset="-120"/>
                <a:ea typeface="微軟正黑體" panose="020B0604030504040204" pitchFamily="34" charset="-120"/>
              </a:rPr>
              <a:t>第一階段檢覈流程</a:t>
            </a:r>
          </a:p>
        </p:txBody>
      </p:sp>
      <p:sp>
        <p:nvSpPr>
          <p:cNvPr id="10" name="矩形: 圓角 9">
            <a:extLst/>
          </p:cNvPr>
          <p:cNvSpPr/>
          <p:nvPr/>
        </p:nvSpPr>
        <p:spPr>
          <a:xfrm>
            <a:off x="1574800" y="1609725"/>
            <a:ext cx="2646363" cy="4254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22</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p:cNvPr>
          <p:cNvSpPr/>
          <p:nvPr/>
        </p:nvSpPr>
        <p:spPr>
          <a:xfrm>
            <a:off x="1771650" y="2111375"/>
            <a:ext cx="2449513" cy="9572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策略聯盟工作圈學校互審</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 name="箭號: 向右 1">
            <a:extLst/>
          </p:cNvPr>
          <p:cNvSpPr/>
          <p:nvPr/>
        </p:nvSpPr>
        <p:spPr>
          <a:xfrm>
            <a:off x="4435475"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17" name="矩形 16">
            <a:extLst/>
          </p:cNvPr>
          <p:cNvSpPr/>
          <p:nvPr/>
        </p:nvSpPr>
        <p:spPr>
          <a:xfrm>
            <a:off x="1365250" y="3155950"/>
            <a:ext cx="3217863" cy="1606550"/>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審查分配表</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如附件一、二</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互審方式：</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，依此類推，</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最後一個審</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p:txBody>
      </p:sp>
      <p:sp>
        <p:nvSpPr>
          <p:cNvPr id="20" name="矩形: 圓角 19">
            <a:extLst/>
          </p:cNvPr>
          <p:cNvSpPr/>
          <p:nvPr/>
        </p:nvSpPr>
        <p:spPr>
          <a:xfrm>
            <a:off x="4838700" y="2328863"/>
            <a:ext cx="3325813" cy="4270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23-26</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p:cNvPr>
          <p:cNvSpPr/>
          <p:nvPr/>
        </p:nvSpPr>
        <p:spPr>
          <a:xfrm>
            <a:off x="5178425" y="2830513"/>
            <a:ext cx="2447925" cy="9572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諮詢輔導委員</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線上審查</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p:txBody>
      </p:sp>
      <p:pic>
        <p:nvPicPr>
          <p:cNvPr id="155656" name="圖片 2"/>
          <p:cNvPicPr>
            <a:picLocks noChangeAspect="1"/>
          </p:cNvPicPr>
          <p:nvPr/>
        </p:nvPicPr>
        <p:blipFill>
          <a:blip r:embed="rId2"/>
          <a:srcRect/>
          <a:stretch>
            <a:fillRect/>
          </a:stretch>
        </p:blipFill>
        <p:spPr bwMode="auto">
          <a:xfrm>
            <a:off x="1217613" y="4970463"/>
            <a:ext cx="9199562" cy="1479550"/>
          </a:xfrm>
          <a:prstGeom prst="rect">
            <a:avLst/>
          </a:prstGeom>
          <a:noFill/>
          <a:ln w="9525">
            <a:noFill/>
            <a:miter lim="800000"/>
            <a:headEnd/>
            <a:tailEnd/>
          </a:ln>
        </p:spPr>
      </p:pic>
      <p:sp>
        <p:nvSpPr>
          <p:cNvPr id="4" name="箭號: 向右 3">
            <a:extLst/>
          </p:cNvPr>
          <p:cNvSpPr/>
          <p:nvPr/>
        </p:nvSpPr>
        <p:spPr>
          <a:xfrm>
            <a:off x="2725738" y="5541963"/>
            <a:ext cx="669925"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23" name="箭號: 向右 22">
            <a:extLst/>
          </p:cNvPr>
          <p:cNvSpPr/>
          <p:nvPr/>
        </p:nvSpPr>
        <p:spPr>
          <a:xfrm>
            <a:off x="4294188" y="5541963"/>
            <a:ext cx="668337"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25" name="箭號: 弧形下彎 24">
            <a:extLst/>
          </p:cNvPr>
          <p:cNvSpPr/>
          <p:nvPr/>
        </p:nvSpPr>
        <p:spPr>
          <a:xfrm flipH="1">
            <a:off x="2676525" y="4881563"/>
            <a:ext cx="4176713" cy="590550"/>
          </a:xfrm>
          <a:prstGeom prst="curvedDownArrow">
            <a:avLst>
              <a:gd name="adj1" fmla="val 883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3C4743"/>
              </a:solidFill>
            </a:endParaRPr>
          </a:p>
        </p:txBody>
      </p:sp>
      <p:sp>
        <p:nvSpPr>
          <p:cNvPr id="26" name="矩形: 圓角 25">
            <a:extLst/>
          </p:cNvPr>
          <p:cNvSpPr/>
          <p:nvPr/>
        </p:nvSpPr>
        <p:spPr>
          <a:xfrm>
            <a:off x="8337550" y="2328863"/>
            <a:ext cx="2730500" cy="4270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27</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p:cNvPr>
          <p:cNvSpPr/>
          <p:nvPr/>
        </p:nvSpPr>
        <p:spPr>
          <a:xfrm>
            <a:off x="8415338" y="2817813"/>
            <a:ext cx="1954212" cy="9699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確認會議</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a:p>
            <a:pPr algn="ctr" defTabSz="914377" fontAlgn="auto">
              <a:spcBef>
                <a:spcPts val="0"/>
              </a:spcBef>
              <a:spcAft>
                <a:spcPts val="0"/>
              </a:spcAft>
              <a:defRPr/>
            </a:pP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kumimoji="0"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p:cNvPr>
          <p:cNvSpPr/>
          <p:nvPr/>
        </p:nvSpPr>
        <p:spPr>
          <a:xfrm>
            <a:off x="7677150"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16" name="矩形 15">
            <a:extLst/>
          </p:cNvPr>
          <p:cNvSpPr/>
          <p:nvPr/>
        </p:nvSpPr>
        <p:spPr>
          <a:xfrm>
            <a:off x="8415338" y="3851275"/>
            <a:ext cx="2505075" cy="968375"/>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教育公告未通過第一階段檢覆學校</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任意多边形 155"/>
          <p:cNvSpPr>
            <a:spLocks/>
          </p:cNvSpPr>
          <p:nvPr/>
        </p:nvSpPr>
        <p:spPr bwMode="auto">
          <a:xfrm>
            <a:off x="5472113" y="476250"/>
            <a:ext cx="2535237" cy="1635125"/>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rgbClr val="5F5F5F"/>
            </a:solidFill>
          </a:ln>
        </p:spPr>
        <p:txBody>
          <a:bodyPr lIns="121883" tIns="60941" rIns="121883" bIns="60941"/>
          <a:lstStyle/>
          <a:p>
            <a:pPr fontAlgn="auto">
              <a:spcBef>
                <a:spcPts val="0"/>
              </a:spcBef>
              <a:spcAft>
                <a:spcPts val="0"/>
              </a:spcAft>
              <a:defRPr/>
            </a:pPr>
            <a:endParaRPr kumimoji="0" lang="zh-CN" altLang="en-US" sz="3199" kern="0">
              <a:solidFill>
                <a:prstClr val="black"/>
              </a:solidFill>
              <a:latin typeface="等线" panose="020F0502020204030204"/>
              <a:ea typeface="+mn-ea"/>
            </a:endParaRPr>
          </a:p>
        </p:txBody>
      </p:sp>
      <p:sp>
        <p:nvSpPr>
          <p:cNvPr id="155665" name="矩形 6"/>
          <p:cNvSpPr>
            <a:spLocks noChangeArrowheads="1"/>
          </p:cNvSpPr>
          <p:nvPr/>
        </p:nvSpPr>
        <p:spPr bwMode="auto">
          <a:xfrm>
            <a:off x="8864600" y="733425"/>
            <a:ext cx="2141538" cy="830263"/>
          </a:xfrm>
          <a:prstGeom prst="rect">
            <a:avLst/>
          </a:prstGeom>
          <a:solidFill>
            <a:srgbClr val="E65B4F"/>
          </a:solidFill>
          <a:ln w="9525">
            <a:noFill/>
            <a:miter lim="800000"/>
            <a:headEnd/>
            <a:tailEnd/>
          </a:ln>
        </p:spPr>
        <p:txBody>
          <a:bodyPr>
            <a:spAutoFit/>
          </a:bodyPr>
          <a:lstStyle/>
          <a:p>
            <a:pPr defTabSz="608013"/>
            <a:r>
              <a:rPr kumimoji="0" lang="zh-TW" altLang="en-US" sz="4800" b="1">
                <a:solidFill>
                  <a:srgbClr val="E5E6DA"/>
                </a:solidFill>
                <a:latin typeface="微軟正黑體" pitchFamily="34" charset="-120"/>
                <a:ea typeface="微軟正黑體" pitchFamily="34" charset="-120"/>
              </a:rPr>
              <a:t>普通班</a:t>
            </a:r>
            <a:endParaRPr kumimoji="0" lang="en-US" altLang="zh-TW" sz="4800" b="1">
              <a:solidFill>
                <a:srgbClr val="E5E6DA"/>
              </a:solidFill>
              <a:latin typeface="微軟正黑體" pitchFamily="34" charset="-120"/>
              <a:ea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p:cNvPr>
          <p:cNvSpPr/>
          <p:nvPr/>
        </p:nvSpPr>
        <p:spPr>
          <a:xfrm>
            <a:off x="407988" y="260350"/>
            <a:ext cx="4175125"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3600" b="1" dirty="0">
                <a:solidFill>
                  <a:srgbClr val="3C4743"/>
                </a:solidFill>
                <a:latin typeface="微軟正黑體" panose="020B0604030504040204" pitchFamily="34" charset="-120"/>
                <a:ea typeface="微軟正黑體" panose="020B0604030504040204" pitchFamily="34" charset="-120"/>
              </a:rPr>
              <a:t>第二階段檢覈流程</a:t>
            </a:r>
          </a:p>
        </p:txBody>
      </p:sp>
      <p:sp>
        <p:nvSpPr>
          <p:cNvPr id="10" name="矩形: 圓角 9">
            <a:extLst/>
          </p:cNvPr>
          <p:cNvSpPr/>
          <p:nvPr/>
        </p:nvSpPr>
        <p:spPr>
          <a:xfrm>
            <a:off x="1665288" y="1584325"/>
            <a:ext cx="2662237" cy="4254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31</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p:cNvPr>
          <p:cNvSpPr/>
          <p:nvPr/>
        </p:nvSpPr>
        <p:spPr>
          <a:xfrm>
            <a:off x="1771650" y="2111375"/>
            <a:ext cx="2449513" cy="9572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實地檢覈</a:t>
            </a:r>
          </a:p>
        </p:txBody>
      </p:sp>
      <p:sp>
        <p:nvSpPr>
          <p:cNvPr id="2" name="箭號: 向右 1">
            <a:extLst/>
          </p:cNvPr>
          <p:cNvSpPr/>
          <p:nvPr/>
        </p:nvSpPr>
        <p:spPr>
          <a:xfrm>
            <a:off x="4435475"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17" name="矩形 16">
            <a:extLst/>
          </p:cNvPr>
          <p:cNvSpPr/>
          <p:nvPr/>
        </p:nvSpPr>
        <p:spPr>
          <a:xfrm>
            <a:off x="1079500" y="3144838"/>
            <a:ext cx="3594100" cy="3421062"/>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地點：</a:t>
            </a: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永康勝利國小</a:t>
            </a:r>
            <a:endParaRPr kumimoji="0"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en-US" altLang="zh-TW" sz="2400" dirty="0">
                <a:solidFill>
                  <a:srgbClr val="3C4743"/>
                </a:solidFill>
                <a:latin typeface="微軟正黑體" panose="020B0604030504040204" pitchFamily="34" charset="-120"/>
                <a:ea typeface="微軟正黑體" panose="020B0604030504040204" pitchFamily="34" charset="-120"/>
              </a:rPr>
              <a:t>(1)</a:t>
            </a:r>
            <a:r>
              <a:rPr kumimoji="0" lang="zh-TW" altLang="zh-TW" sz="2400" dirty="0">
                <a:solidFill>
                  <a:srgbClr val="3C4743"/>
                </a:solidFill>
                <a:latin typeface="微軟正黑體" panose="020B0604030504040204" pitchFamily="34" charset="-120"/>
                <a:ea typeface="微軟正黑體" panose="020B0604030504040204" pitchFamily="34" charset="-120"/>
              </a:rPr>
              <a:t>諮詢輔導委員</a:t>
            </a:r>
          </a:p>
          <a:p>
            <a:pPr defTabSz="914377" fontAlgn="auto">
              <a:spcBef>
                <a:spcPts val="0"/>
              </a:spcBef>
              <a:spcAft>
                <a:spcPts val="0"/>
              </a:spcAft>
              <a:defRPr/>
            </a:pPr>
            <a:r>
              <a:rPr kumimoji="0" lang="en-US" altLang="zh-TW" sz="2400" dirty="0">
                <a:solidFill>
                  <a:srgbClr val="3C4743"/>
                </a:solidFill>
                <a:latin typeface="微軟正黑體" panose="020B0604030504040204" pitchFamily="34" charset="-120"/>
                <a:ea typeface="微軟正黑體" panose="020B0604030504040204" pitchFamily="34" charset="-120"/>
              </a:rPr>
              <a:t>(2)</a:t>
            </a:r>
            <a:r>
              <a:rPr kumimoji="0" lang="zh-TW" altLang="zh-TW" sz="2400" dirty="0">
                <a:solidFill>
                  <a:srgbClr val="3C4743"/>
                </a:solidFill>
                <a:latin typeface="微軟正黑體" panose="020B0604030504040204" pitchFamily="34" charset="-120"/>
                <a:ea typeface="微軟正黑體" panose="020B0604030504040204" pitchFamily="34" charset="-120"/>
              </a:rPr>
              <a:t>未通過第一階段</a:t>
            </a:r>
            <a:r>
              <a:rPr kumimoji="0" lang="zh-TW" altLang="en-US" sz="2400" dirty="0">
                <a:solidFill>
                  <a:srgbClr val="3C4743"/>
                </a:solidFill>
                <a:latin typeface="微軟正黑體" panose="020B0604030504040204" pitchFamily="34" charset="-120"/>
                <a:ea typeface="微軟正黑體" panose="020B0604030504040204" pitchFamily="34" charset="-120"/>
              </a:rPr>
              <a:t>檢覆</a:t>
            </a:r>
            <a:endParaRPr kumimoji="0" lang="en-US" altLang="zh-TW" sz="2400" dirty="0">
              <a:solidFill>
                <a:srgbClr val="3C4743"/>
              </a:solidFill>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400" dirty="0">
                <a:solidFill>
                  <a:srgbClr val="3C4743"/>
                </a:solidFill>
                <a:latin typeface="微軟正黑體" panose="020B0604030504040204" pitchFamily="34" charset="-120"/>
                <a:ea typeface="微軟正黑體" panose="020B0604030504040204" pitchFamily="34" charset="-120"/>
              </a:rPr>
              <a:t>     </a:t>
            </a:r>
            <a:r>
              <a:rPr kumimoji="0" lang="zh-TW" altLang="zh-TW" sz="2400" dirty="0">
                <a:solidFill>
                  <a:srgbClr val="3C4743"/>
                </a:solidFill>
                <a:latin typeface="微軟正黑體" panose="020B0604030504040204" pitchFamily="34" charset="-120"/>
                <a:ea typeface="微軟正黑體" panose="020B0604030504040204" pitchFamily="34" charset="-120"/>
              </a:rPr>
              <a:t>學校之校長及主任，</a:t>
            </a:r>
            <a:endParaRPr kumimoji="0" lang="en-US" altLang="zh-TW" sz="2400" dirty="0">
              <a:solidFill>
                <a:srgbClr val="3C4743"/>
              </a:solidFill>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400" dirty="0">
                <a:solidFill>
                  <a:srgbClr val="3C4743"/>
                </a:solidFill>
                <a:latin typeface="微軟正黑體" panose="020B0604030504040204" pitchFamily="34" charset="-120"/>
                <a:ea typeface="微軟正黑體" panose="020B0604030504040204" pitchFamily="34" charset="-120"/>
              </a:rPr>
              <a:t>     </a:t>
            </a:r>
            <a:r>
              <a:rPr kumimoji="0" lang="zh-TW" altLang="zh-TW" sz="2400" dirty="0">
                <a:solidFill>
                  <a:srgbClr val="3C4743"/>
                </a:solidFill>
                <a:latin typeface="微軟正黑體" panose="020B0604030504040204" pitchFamily="34" charset="-120"/>
                <a:ea typeface="微軟正黑體" panose="020B0604030504040204" pitchFamily="34" charset="-120"/>
              </a:rPr>
              <a:t>請攜帶筆電及資料。</a:t>
            </a:r>
          </a:p>
          <a:p>
            <a:pPr defTabSz="914377" fontAlgn="auto">
              <a:spcBef>
                <a:spcPts val="0"/>
              </a:spcBef>
              <a:spcAft>
                <a:spcPts val="0"/>
              </a:spcAft>
              <a:defRPr/>
            </a:pPr>
            <a:r>
              <a:rPr kumimoji="0" lang="en-US" altLang="zh-TW" sz="2400" b="1" dirty="0">
                <a:solidFill>
                  <a:srgbClr val="FF0000"/>
                </a:solidFill>
                <a:latin typeface="微軟正黑體" panose="020B0604030504040204" pitchFamily="34" charset="-120"/>
                <a:ea typeface="微軟正黑體" panose="020B0604030504040204" pitchFamily="34" charset="-120"/>
              </a:rPr>
              <a:t>(3)</a:t>
            </a:r>
            <a:r>
              <a:rPr kumimoji="0" lang="zh-TW" altLang="zh-TW" sz="2400" b="1" dirty="0">
                <a:solidFill>
                  <a:srgbClr val="FF0000"/>
                </a:solidFill>
                <a:latin typeface="微軟正黑體" panose="020B0604030504040204" pitchFamily="34" charset="-120"/>
                <a:ea typeface="微軟正黑體" panose="020B0604030504040204" pitchFamily="34" charset="-120"/>
              </a:rPr>
              <a:t>該工作圈互審學校之</a:t>
            </a:r>
            <a:endParaRPr kumimoji="0" lang="en-US" altLang="zh-TW" sz="2400" b="1" dirty="0">
              <a:solidFill>
                <a:srgbClr val="FF0000"/>
              </a:solidFill>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     </a:t>
            </a:r>
            <a:r>
              <a:rPr kumimoji="0" lang="zh-TW" altLang="zh-TW" sz="2400" b="1" dirty="0">
                <a:solidFill>
                  <a:srgbClr val="FF0000"/>
                </a:solidFill>
                <a:latin typeface="微軟正黑體" panose="020B0604030504040204" pitchFamily="34" charset="-120"/>
                <a:ea typeface="微軟正黑體" panose="020B0604030504040204" pitchFamily="34" charset="-120"/>
              </a:rPr>
              <a:t>審查人員</a:t>
            </a:r>
          </a:p>
          <a:p>
            <a:pPr defTabSz="914377" fontAlgn="auto">
              <a:spcBef>
                <a:spcPts val="0"/>
              </a:spcBef>
              <a:spcAft>
                <a:spcPts val="0"/>
              </a:spcAft>
              <a:defRPr/>
            </a:pPr>
            <a:endParaRPr kumimoji="0"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當場修正至通過為止</a:t>
            </a:r>
          </a:p>
        </p:txBody>
      </p:sp>
      <p:sp>
        <p:nvSpPr>
          <p:cNvPr id="20" name="矩形: 圓角 19">
            <a:extLst/>
          </p:cNvPr>
          <p:cNvSpPr/>
          <p:nvPr/>
        </p:nvSpPr>
        <p:spPr>
          <a:xfrm>
            <a:off x="5095875" y="2328863"/>
            <a:ext cx="2720975" cy="4270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31</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p:cNvPr>
          <p:cNvSpPr/>
          <p:nvPr/>
        </p:nvSpPr>
        <p:spPr>
          <a:xfrm>
            <a:off x="5178425" y="2830513"/>
            <a:ext cx="2447925" cy="9572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確認會議</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p:cNvPr>
          <p:cNvSpPr/>
          <p:nvPr/>
        </p:nvSpPr>
        <p:spPr>
          <a:xfrm>
            <a:off x="8232775" y="2325688"/>
            <a:ext cx="2687638" cy="4270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31</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p:cNvPr>
          <p:cNvSpPr/>
          <p:nvPr/>
        </p:nvSpPr>
        <p:spPr>
          <a:xfrm>
            <a:off x="8415338" y="2817813"/>
            <a:ext cx="2217737" cy="9699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kumimoji="0" lang="en-US" altLang="zh-TW"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p:cNvPr>
          <p:cNvSpPr/>
          <p:nvPr/>
        </p:nvSpPr>
        <p:spPr>
          <a:xfrm>
            <a:off x="7677150"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3" name="流程圖: 換頁接點 2">
            <a:extLst/>
          </p:cNvPr>
          <p:cNvSpPr/>
          <p:nvPr/>
        </p:nvSpPr>
        <p:spPr>
          <a:xfrm>
            <a:off x="3703638" y="2112963"/>
            <a:ext cx="504825" cy="642937"/>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fontAlgn="auto">
              <a:spcBef>
                <a:spcPts val="0"/>
              </a:spcBef>
              <a:spcAft>
                <a:spcPts val="0"/>
              </a:spcAft>
              <a:defRPr/>
            </a:pPr>
            <a:r>
              <a:rPr kumimoji="0" lang="zh-TW" altLang="en-US" b="1" dirty="0">
                <a:solidFill>
                  <a:srgbClr val="3C4743"/>
                </a:solidFill>
                <a:latin typeface="微軟正黑體" panose="020B0604030504040204" pitchFamily="34" charset="-120"/>
                <a:ea typeface="微軟正黑體" panose="020B0604030504040204" pitchFamily="34" charset="-120"/>
              </a:rPr>
              <a:t>上午</a:t>
            </a:r>
          </a:p>
        </p:txBody>
      </p:sp>
      <p:sp>
        <p:nvSpPr>
          <p:cNvPr id="13" name="流程圖: 換頁接點 12">
            <a:extLst/>
          </p:cNvPr>
          <p:cNvSpPr/>
          <p:nvPr/>
        </p:nvSpPr>
        <p:spPr>
          <a:xfrm>
            <a:off x="7121525" y="2830513"/>
            <a:ext cx="504825" cy="641350"/>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fontAlgn="auto">
              <a:spcBef>
                <a:spcPts val="0"/>
              </a:spcBef>
              <a:spcAft>
                <a:spcPts val="0"/>
              </a:spcAft>
              <a:defRPr/>
            </a:pPr>
            <a:r>
              <a:rPr kumimoji="0" lang="zh-TW" altLang="en-US" b="1" dirty="0">
                <a:solidFill>
                  <a:srgbClr val="3C4743"/>
                </a:solidFill>
                <a:latin typeface="微軟正黑體" panose="020B0604030504040204" pitchFamily="34" charset="-120"/>
                <a:ea typeface="微軟正黑體" panose="020B0604030504040204" pitchFamily="34" charset="-120"/>
              </a:rPr>
              <a:t>下午</a:t>
            </a:r>
          </a:p>
        </p:txBody>
      </p:sp>
      <p:grpSp>
        <p:nvGrpSpPr>
          <p:cNvPr id="15" name="组合 38"/>
          <p:cNvGrpSpPr/>
          <p:nvPr/>
        </p:nvGrpSpPr>
        <p:grpSpPr>
          <a:xfrm>
            <a:off x="9308267" y="3992281"/>
            <a:ext cx="2026596" cy="2718059"/>
            <a:chOff x="4839855" y="2556820"/>
            <a:chExt cx="2512290" cy="3222180"/>
          </a:xfrm>
          <a:solidFill>
            <a:schemeClr val="accent4"/>
          </a:solidFill>
        </p:grpSpPr>
        <p:sp>
          <p:nvSpPr>
            <p:cNvPr id="16"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p:spPr>
          <p:txBody>
            <a:bodyPr lIns="162509" tIns="81255" rIns="162509" bIns="81255"/>
            <a:lstStyle/>
            <a:p>
              <a:pPr defTabSz="609585" fontAlgn="auto">
                <a:spcBef>
                  <a:spcPts val="0"/>
                </a:spcBef>
                <a:spcAft>
                  <a:spcPts val="0"/>
                </a:spcAft>
                <a:defRPr/>
              </a:pPr>
              <a:endParaRPr kumimoji="0" lang="zh-CN" altLang="en-US" sz="3199">
                <a:solidFill>
                  <a:srgbClr val="3C4743"/>
                </a:solidFill>
                <a:latin typeface="+mn-lt"/>
                <a:ea typeface="+mn-ea"/>
              </a:endParaRPr>
            </a:p>
          </p:txBody>
        </p:sp>
        <p:sp>
          <p:nvSpPr>
            <p:cNvPr id="18"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p:spPr>
          <p:txBody>
            <a:bodyPr lIns="162509" tIns="81255" rIns="162509" bIns="81255"/>
            <a:lstStyle/>
            <a:p>
              <a:pPr defTabSz="609585" fontAlgn="auto">
                <a:spcBef>
                  <a:spcPts val="0"/>
                </a:spcBef>
                <a:spcAft>
                  <a:spcPts val="0"/>
                </a:spcAft>
                <a:defRPr/>
              </a:pPr>
              <a:endParaRPr kumimoji="0" lang="zh-CN" altLang="en-US" sz="3199">
                <a:solidFill>
                  <a:srgbClr val="3C4743"/>
                </a:solidFill>
                <a:latin typeface="+mn-lt"/>
                <a:ea typeface="+mn-ea"/>
              </a:endParaRPr>
            </a:p>
          </p:txBody>
        </p:sp>
        <p:sp>
          <p:nvSpPr>
            <p:cNvPr id="19"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p:spPr>
          <p:txBody>
            <a:bodyPr lIns="162509" tIns="81255" rIns="162509" bIns="81255"/>
            <a:lstStyle/>
            <a:p>
              <a:pPr defTabSz="609585" fontAlgn="auto">
                <a:spcBef>
                  <a:spcPts val="0"/>
                </a:spcBef>
                <a:spcAft>
                  <a:spcPts val="0"/>
                </a:spcAft>
                <a:defRPr/>
              </a:pPr>
              <a:endParaRPr kumimoji="0" lang="zh-CN" altLang="en-US" sz="3199">
                <a:solidFill>
                  <a:srgbClr val="3C4743"/>
                </a:solidFill>
                <a:latin typeface="+mn-lt"/>
                <a:ea typeface="+mn-ea"/>
              </a:endParaRPr>
            </a:p>
          </p:txBody>
        </p:sp>
      </p:grpSp>
      <p:sp>
        <p:nvSpPr>
          <p:cNvPr id="156686" name="矩形 21"/>
          <p:cNvSpPr>
            <a:spLocks noChangeArrowheads="1"/>
          </p:cNvSpPr>
          <p:nvPr/>
        </p:nvSpPr>
        <p:spPr bwMode="auto">
          <a:xfrm>
            <a:off x="8864600" y="733425"/>
            <a:ext cx="2141538" cy="830263"/>
          </a:xfrm>
          <a:prstGeom prst="rect">
            <a:avLst/>
          </a:prstGeom>
          <a:solidFill>
            <a:srgbClr val="E65B4F"/>
          </a:solidFill>
          <a:ln w="9525">
            <a:noFill/>
            <a:miter lim="800000"/>
            <a:headEnd/>
            <a:tailEnd/>
          </a:ln>
        </p:spPr>
        <p:txBody>
          <a:bodyPr>
            <a:spAutoFit/>
          </a:bodyPr>
          <a:lstStyle/>
          <a:p>
            <a:pPr defTabSz="608013"/>
            <a:r>
              <a:rPr kumimoji="0" lang="zh-TW" altLang="en-US" sz="4800" b="1">
                <a:solidFill>
                  <a:srgbClr val="E5E6DA"/>
                </a:solidFill>
                <a:latin typeface="微軟正黑體" pitchFamily="34" charset="-120"/>
                <a:ea typeface="微軟正黑體" pitchFamily="34" charset="-120"/>
              </a:rPr>
              <a:t>普通班</a:t>
            </a:r>
            <a:endParaRPr kumimoji="0" lang="en-US" altLang="zh-TW" sz="4800" b="1">
              <a:solidFill>
                <a:srgbClr val="E5E6DA"/>
              </a:solidFill>
              <a:latin typeface="微軟正黑體" pitchFamily="34" charset="-120"/>
              <a:ea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p:cNvPr>
          <p:cNvSpPr/>
          <p:nvPr/>
        </p:nvSpPr>
        <p:spPr>
          <a:xfrm>
            <a:off x="407988" y="260350"/>
            <a:ext cx="4175125"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3600" b="1" dirty="0">
                <a:solidFill>
                  <a:srgbClr val="3C4743"/>
                </a:solidFill>
                <a:latin typeface="微軟正黑體" panose="020B0604030504040204" pitchFamily="34" charset="-120"/>
                <a:ea typeface="微軟正黑體" panose="020B0604030504040204" pitchFamily="34" charset="-120"/>
              </a:rPr>
              <a:t>第一階段檢覈流程</a:t>
            </a:r>
          </a:p>
        </p:txBody>
      </p:sp>
      <p:sp>
        <p:nvSpPr>
          <p:cNvPr id="10" name="矩形: 圓角 9">
            <a:extLst/>
          </p:cNvPr>
          <p:cNvSpPr/>
          <p:nvPr/>
        </p:nvSpPr>
        <p:spPr>
          <a:xfrm>
            <a:off x="1104900" y="2228850"/>
            <a:ext cx="3248025" cy="427038"/>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22-26</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p:cNvPr>
          <p:cNvSpPr/>
          <p:nvPr/>
        </p:nvSpPr>
        <p:spPr>
          <a:xfrm>
            <a:off x="1673225" y="2830513"/>
            <a:ext cx="2447925" cy="9572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藝才體育班學校線上互審</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 name="箭號: 向右 1">
            <a:extLst/>
          </p:cNvPr>
          <p:cNvSpPr/>
          <p:nvPr/>
        </p:nvSpPr>
        <p:spPr>
          <a:xfrm>
            <a:off x="4435475"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17" name="矩形 16">
            <a:extLst/>
          </p:cNvPr>
          <p:cNvSpPr/>
          <p:nvPr/>
        </p:nvSpPr>
        <p:spPr>
          <a:xfrm>
            <a:off x="523875" y="4159250"/>
            <a:ext cx="4408488" cy="2044700"/>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藝才體育班之學校推派</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位審查人員</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於</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26</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日進行藝才體育</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班課程計畫線上互審作業。</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依藝才班</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(A01</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特藝附件二</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P18)</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及體</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育班</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附錄六</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)P175-176</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專業課程備</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查學校列表進行互審</a:t>
            </a:r>
            <a:r>
              <a:rPr kumimoji="0" lang="zh-TW" altLang="en-US" sz="2000" dirty="0">
                <a:solidFill>
                  <a:srgbClr val="3C4743"/>
                </a:solidFill>
                <a:effectLst>
                  <a:outerShdw blurRad="38100" dist="38100" dir="2700000" algn="tl">
                    <a:srgbClr val="000000">
                      <a:alpha val="43137"/>
                    </a:srgbClr>
                  </a:outerShdw>
                </a:effectLst>
                <a:latin typeface="新細明體" panose="02020500000000000000" pitchFamily="18" charset="-120"/>
              </a:rPr>
              <a:t>。</a:t>
            </a:r>
            <a:endPar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endPar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矩形: 圓角 19">
            <a:extLst/>
          </p:cNvPr>
          <p:cNvSpPr/>
          <p:nvPr/>
        </p:nvSpPr>
        <p:spPr>
          <a:xfrm>
            <a:off x="4797425" y="2208213"/>
            <a:ext cx="3325813" cy="4254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26</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p:cNvPr>
          <p:cNvSpPr/>
          <p:nvPr/>
        </p:nvSpPr>
        <p:spPr>
          <a:xfrm>
            <a:off x="5178425" y="2830513"/>
            <a:ext cx="2447925" cy="9572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完成線上互審</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p:cNvPr>
          <p:cNvSpPr/>
          <p:nvPr/>
        </p:nvSpPr>
        <p:spPr>
          <a:xfrm>
            <a:off x="8667750" y="2208213"/>
            <a:ext cx="2730500" cy="4254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27</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p:cNvPr>
          <p:cNvSpPr/>
          <p:nvPr/>
        </p:nvSpPr>
        <p:spPr>
          <a:xfrm>
            <a:off x="8791575" y="2814638"/>
            <a:ext cx="2239963" cy="97155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公告第一階段結果</a:t>
            </a:r>
            <a:endParaRPr kumimoji="0"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p:cNvPr>
          <p:cNvSpPr/>
          <p:nvPr/>
        </p:nvSpPr>
        <p:spPr>
          <a:xfrm>
            <a:off x="7677150"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16" name="矩形 15">
            <a:extLst/>
          </p:cNvPr>
          <p:cNvSpPr/>
          <p:nvPr/>
        </p:nvSpPr>
        <p:spPr>
          <a:xfrm>
            <a:off x="8559800" y="4159250"/>
            <a:ext cx="3327400" cy="1873250"/>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個別通知未通過學校進行</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線上修正再受檢</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藝才班初檢結果確認會議</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00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en-US" altLang="zh-TW" sz="200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大橋國小</a:t>
            </a: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defTabSz="914377" fontAlgn="auto">
              <a:spcBef>
                <a:spcPts val="0"/>
              </a:spcBef>
              <a:spcAft>
                <a:spcPts val="0"/>
              </a:spcAft>
              <a:defRPr/>
            </a:pPr>
            <a:r>
              <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體育班由體育處確認</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任意多边形 155"/>
          <p:cNvSpPr>
            <a:spLocks/>
          </p:cNvSpPr>
          <p:nvPr/>
        </p:nvSpPr>
        <p:spPr bwMode="auto">
          <a:xfrm>
            <a:off x="5472113" y="476250"/>
            <a:ext cx="2535237" cy="1635125"/>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rgbClr val="5F5F5F"/>
            </a:solidFill>
          </a:ln>
        </p:spPr>
        <p:txBody>
          <a:bodyPr lIns="121883" tIns="60941" rIns="121883" bIns="60941"/>
          <a:lstStyle/>
          <a:p>
            <a:pPr fontAlgn="auto">
              <a:spcBef>
                <a:spcPts val="0"/>
              </a:spcBef>
              <a:spcAft>
                <a:spcPts val="0"/>
              </a:spcAft>
              <a:defRPr/>
            </a:pPr>
            <a:endParaRPr kumimoji="0" lang="zh-CN" altLang="en-US" sz="3199" kern="0">
              <a:solidFill>
                <a:prstClr val="black"/>
              </a:solidFill>
              <a:latin typeface="等线" panose="020F0502020204030204"/>
              <a:ea typeface="+mn-ea"/>
            </a:endParaRPr>
          </a:p>
        </p:txBody>
      </p:sp>
      <p:sp>
        <p:nvSpPr>
          <p:cNvPr id="157709" name="矩形 6"/>
          <p:cNvSpPr>
            <a:spLocks noChangeArrowheads="1"/>
          </p:cNvSpPr>
          <p:nvPr/>
        </p:nvSpPr>
        <p:spPr bwMode="auto">
          <a:xfrm>
            <a:off x="8559800" y="1006475"/>
            <a:ext cx="3327400" cy="831850"/>
          </a:xfrm>
          <a:prstGeom prst="rect">
            <a:avLst/>
          </a:prstGeom>
          <a:solidFill>
            <a:srgbClr val="00B0F0"/>
          </a:solidFill>
          <a:ln w="9525">
            <a:noFill/>
            <a:miter lim="800000"/>
            <a:headEnd/>
            <a:tailEnd/>
          </a:ln>
        </p:spPr>
        <p:txBody>
          <a:bodyPr>
            <a:spAutoFit/>
          </a:bodyPr>
          <a:lstStyle/>
          <a:p>
            <a:pPr defTabSz="608013"/>
            <a:r>
              <a:rPr kumimoji="0" lang="zh-TW" altLang="en-US" sz="4800" b="1">
                <a:solidFill>
                  <a:srgbClr val="E5E6DA"/>
                </a:solidFill>
                <a:latin typeface="微軟正黑體" pitchFamily="34" charset="-120"/>
                <a:ea typeface="微軟正黑體" pitchFamily="34" charset="-120"/>
              </a:rPr>
              <a:t>藝才體育班</a:t>
            </a:r>
            <a:endParaRPr kumimoji="0" lang="en-US" altLang="zh-TW" sz="4800" b="1">
              <a:solidFill>
                <a:srgbClr val="E5E6DA"/>
              </a:solidFill>
              <a:latin typeface="微軟正黑體" pitchFamily="34" charset="-120"/>
              <a:ea typeface="微軟正黑體" pitchFamily="34" charset="-120"/>
            </a:endParaRPr>
          </a:p>
        </p:txBody>
      </p:sp>
      <p:sp>
        <p:nvSpPr>
          <p:cNvPr id="19" name="矩形 18">
            <a:extLst/>
          </p:cNvPr>
          <p:cNvSpPr/>
          <p:nvPr/>
        </p:nvSpPr>
        <p:spPr>
          <a:xfrm>
            <a:off x="5208588" y="4159250"/>
            <a:ext cx="2505075" cy="969963"/>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將互審表簽名或核章交給備查學校</a:t>
            </a:r>
            <a:endParaRPr kumimoji="0"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p:cNvPr>
          <p:cNvSpPr/>
          <p:nvPr/>
        </p:nvSpPr>
        <p:spPr>
          <a:xfrm>
            <a:off x="407988" y="260350"/>
            <a:ext cx="4175125" cy="8636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3600" b="1" dirty="0">
                <a:solidFill>
                  <a:srgbClr val="3C4743"/>
                </a:solidFill>
                <a:latin typeface="微軟正黑體" panose="020B0604030504040204" pitchFamily="34" charset="-120"/>
                <a:ea typeface="微軟正黑體" panose="020B0604030504040204" pitchFamily="34" charset="-120"/>
              </a:rPr>
              <a:t>第二階段檢覈流程</a:t>
            </a:r>
          </a:p>
        </p:txBody>
      </p:sp>
      <p:sp>
        <p:nvSpPr>
          <p:cNvPr id="10" name="矩形: 圓角 9">
            <a:extLst/>
          </p:cNvPr>
          <p:cNvSpPr/>
          <p:nvPr/>
        </p:nvSpPr>
        <p:spPr>
          <a:xfrm>
            <a:off x="1563688" y="2265363"/>
            <a:ext cx="2663825" cy="4254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30</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p:cNvPr>
          <p:cNvSpPr/>
          <p:nvPr/>
        </p:nvSpPr>
        <p:spPr>
          <a:xfrm>
            <a:off x="1757363" y="2757488"/>
            <a:ext cx="2447925" cy="9572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    複檢作業</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    實地檢覈</a:t>
            </a:r>
          </a:p>
        </p:txBody>
      </p:sp>
      <p:sp>
        <p:nvSpPr>
          <p:cNvPr id="2" name="箭號: 向右 1">
            <a:extLst/>
          </p:cNvPr>
          <p:cNvSpPr/>
          <p:nvPr/>
        </p:nvSpPr>
        <p:spPr>
          <a:xfrm>
            <a:off x="4435475"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17" name="矩形 16">
            <a:extLst/>
          </p:cNvPr>
          <p:cNvSpPr/>
          <p:nvPr/>
        </p:nvSpPr>
        <p:spPr>
          <a:xfrm>
            <a:off x="989013" y="4264025"/>
            <a:ext cx="3786187" cy="2035175"/>
          </a:xfrm>
          <a:prstGeom prst="rect">
            <a:avLst/>
          </a:prstGeom>
        </p:spPr>
        <p:style>
          <a:lnRef idx="2">
            <a:schemeClr val="accent2"/>
          </a:lnRef>
          <a:fillRef idx="1">
            <a:schemeClr val="lt1"/>
          </a:fillRef>
          <a:effectRef idx="0">
            <a:schemeClr val="accent2"/>
          </a:effectRef>
          <a:fontRef idx="minor">
            <a:schemeClr val="dk1"/>
          </a:fontRef>
        </p:style>
        <p:txBody>
          <a:bodyPr/>
          <a:lstStyle/>
          <a:p>
            <a:pPr defTabSz="914377" fontAlgn="auto">
              <a:spcBef>
                <a:spcPts val="0"/>
              </a:spcBef>
              <a:spcAft>
                <a:spcPts val="0"/>
              </a:spcAft>
              <a:defRPr/>
            </a:pPr>
            <a:r>
              <a:rPr kumimoji="0"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地點：</a:t>
            </a: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大橋國小大辦公室</a:t>
            </a:r>
            <a:endParaRPr kumimoji="0"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fontAlgn="auto">
              <a:spcBef>
                <a:spcPts val="0"/>
              </a:spcBef>
              <a:spcAft>
                <a:spcPts val="0"/>
              </a:spcAft>
              <a:defRPr/>
            </a:pPr>
            <a:r>
              <a:rPr kumimoji="0" lang="zh-TW" altLang="zh-TW" sz="2400" dirty="0">
                <a:solidFill>
                  <a:srgbClr val="3C4743"/>
                </a:solidFill>
                <a:latin typeface="微軟正黑體" panose="020B0604030504040204" pitchFamily="34" charset="-120"/>
                <a:ea typeface="微軟正黑體" panose="020B0604030504040204" pitchFamily="34" charset="-120"/>
              </a:rPr>
              <a:t>未通過第一階段</a:t>
            </a:r>
            <a:r>
              <a:rPr kumimoji="0" lang="zh-TW" altLang="en-US" sz="2400" dirty="0">
                <a:solidFill>
                  <a:srgbClr val="3C4743"/>
                </a:solidFill>
                <a:latin typeface="微軟正黑體" panose="020B0604030504040204" pitchFamily="34" charset="-120"/>
                <a:ea typeface="微軟正黑體" panose="020B0604030504040204" pitchFamily="34" charset="-120"/>
              </a:rPr>
              <a:t>檢覆</a:t>
            </a:r>
            <a:r>
              <a:rPr kumimoji="0" lang="zh-TW" altLang="zh-TW" sz="2400" dirty="0">
                <a:solidFill>
                  <a:srgbClr val="3C4743"/>
                </a:solidFill>
                <a:latin typeface="微軟正黑體" panose="020B0604030504040204" pitchFamily="34" charset="-120"/>
                <a:ea typeface="微軟正黑體" panose="020B0604030504040204" pitchFamily="34" charset="-120"/>
              </a:rPr>
              <a:t>學校之</a:t>
            </a:r>
            <a:r>
              <a:rPr kumimoji="0" lang="zh-TW" altLang="en-US" sz="2400" dirty="0">
                <a:solidFill>
                  <a:srgbClr val="3C4743"/>
                </a:solidFill>
                <a:latin typeface="微軟正黑體" panose="020B0604030504040204" pitchFamily="34" charset="-120"/>
                <a:ea typeface="微軟正黑體" panose="020B0604030504040204" pitchFamily="34" charset="-120"/>
              </a:rPr>
              <a:t>藝才班學校</a:t>
            </a:r>
            <a:r>
              <a:rPr kumimoji="0" lang="zh-TW" altLang="zh-TW" sz="2400" dirty="0">
                <a:solidFill>
                  <a:srgbClr val="3C4743"/>
                </a:solidFill>
                <a:latin typeface="微軟正黑體" panose="020B0604030504040204" pitchFamily="34" charset="-120"/>
                <a:ea typeface="微軟正黑體" panose="020B0604030504040204" pitchFamily="34" charset="-120"/>
              </a:rPr>
              <a:t>，請攜帶筆電及資料。</a:t>
            </a:r>
          </a:p>
          <a:p>
            <a:pPr defTabSz="914377" fontAlgn="auto">
              <a:spcBef>
                <a:spcPts val="0"/>
              </a:spcBef>
              <a:spcAft>
                <a:spcPts val="0"/>
              </a:spcAft>
              <a:defRPr/>
            </a:pP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當場修正至通過為止</a:t>
            </a:r>
          </a:p>
        </p:txBody>
      </p:sp>
      <p:sp>
        <p:nvSpPr>
          <p:cNvPr id="20" name="矩形: 圓角 19">
            <a:extLst/>
          </p:cNvPr>
          <p:cNvSpPr/>
          <p:nvPr/>
        </p:nvSpPr>
        <p:spPr>
          <a:xfrm>
            <a:off x="5095875" y="2328863"/>
            <a:ext cx="2720975" cy="4270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30</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p:cNvPr>
          <p:cNvSpPr/>
          <p:nvPr/>
        </p:nvSpPr>
        <p:spPr>
          <a:xfrm>
            <a:off x="5178425" y="2830513"/>
            <a:ext cx="2447925" cy="9572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defTabSz="914377" fontAlgn="auto">
              <a:spcBef>
                <a:spcPts val="0"/>
              </a:spcBef>
              <a:spcAft>
                <a:spcPts val="0"/>
              </a:spcAft>
              <a:defRPr/>
            </a:pPr>
            <a:r>
              <a:rPr kumimoji="0" lang="zh-TW" altLang="en-US" sz="2400" b="1" dirty="0">
                <a:solidFill>
                  <a:srgbClr val="3C4743"/>
                </a:solidFill>
                <a:latin typeface="微軟正黑體" panose="020B0604030504040204" pitchFamily="34" charset="-120"/>
                <a:ea typeface="微軟正黑體" panose="020B0604030504040204" pitchFamily="34" charset="-120"/>
              </a:rPr>
              <a:t>複檢確認會議</a:t>
            </a:r>
            <a:endParaRPr kumimoji="0"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p:cNvPr>
          <p:cNvSpPr/>
          <p:nvPr/>
        </p:nvSpPr>
        <p:spPr>
          <a:xfrm>
            <a:off x="8232775" y="2325688"/>
            <a:ext cx="2687638" cy="42703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defTabSz="914377" fontAlgn="auto">
              <a:spcBef>
                <a:spcPts val="0"/>
              </a:spcBef>
              <a:spcAft>
                <a:spcPts val="0"/>
              </a:spcAft>
              <a:defRPr/>
            </a:pPr>
            <a:r>
              <a:rPr kumimoji="0" lang="en-US" altLang="zh-TW" sz="2800" b="1" dirty="0">
                <a:solidFill>
                  <a:srgbClr val="FF0000"/>
                </a:solidFill>
                <a:latin typeface="微軟正黑體" panose="020B0604030504040204" pitchFamily="34" charset="-120"/>
                <a:ea typeface="微軟正黑體" panose="020B0604030504040204" pitchFamily="34" charset="-120"/>
              </a:rPr>
              <a:t>109</a:t>
            </a:r>
            <a:r>
              <a:rPr kumimoji="0" lang="zh-TW" altLang="en-US" sz="2800" b="1" dirty="0">
                <a:solidFill>
                  <a:srgbClr val="FF0000"/>
                </a:solidFill>
                <a:latin typeface="微軟正黑體" panose="020B0604030504040204" pitchFamily="34" charset="-120"/>
                <a:ea typeface="微軟正黑體" panose="020B0604030504040204" pitchFamily="34" charset="-120"/>
              </a:rPr>
              <a:t>年</a:t>
            </a:r>
            <a:r>
              <a:rPr kumimoji="0" lang="en-US" altLang="zh-TW" sz="2800" b="1" dirty="0">
                <a:solidFill>
                  <a:srgbClr val="FF0000"/>
                </a:solidFill>
                <a:latin typeface="微軟正黑體" panose="020B0604030504040204" pitchFamily="34" charset="-120"/>
                <a:ea typeface="微軟正黑體" panose="020B0604030504040204" pitchFamily="34" charset="-120"/>
              </a:rPr>
              <a:t>7</a:t>
            </a:r>
            <a:r>
              <a:rPr kumimoji="0" lang="zh-TW" altLang="en-US" sz="2800" b="1" dirty="0">
                <a:solidFill>
                  <a:srgbClr val="FF0000"/>
                </a:solidFill>
                <a:latin typeface="微軟正黑體" panose="020B0604030504040204" pitchFamily="34" charset="-120"/>
                <a:ea typeface="微軟正黑體" panose="020B0604030504040204" pitchFamily="34" charset="-120"/>
              </a:rPr>
              <a:t>月</a:t>
            </a:r>
            <a:r>
              <a:rPr kumimoji="0" lang="en-US" altLang="zh-TW" sz="2800" b="1" dirty="0">
                <a:solidFill>
                  <a:srgbClr val="FF0000"/>
                </a:solidFill>
                <a:latin typeface="微軟正黑體" panose="020B0604030504040204" pitchFamily="34" charset="-120"/>
                <a:ea typeface="微軟正黑體" panose="020B0604030504040204" pitchFamily="34" charset="-120"/>
              </a:rPr>
              <a:t>31</a:t>
            </a:r>
            <a:r>
              <a:rPr kumimoji="0"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p:cNvPr>
          <p:cNvSpPr/>
          <p:nvPr/>
        </p:nvSpPr>
        <p:spPr>
          <a:xfrm>
            <a:off x="8415338" y="2817813"/>
            <a:ext cx="2217737" cy="9699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914377" fontAlgn="auto">
              <a:spcBef>
                <a:spcPts val="0"/>
              </a:spcBef>
              <a:spcAft>
                <a:spcPts val="0"/>
              </a:spcAft>
              <a:defRPr/>
            </a:pPr>
            <a:r>
              <a:rPr kumimoji="0"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kumimoji="0"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p:cNvPr>
          <p:cNvSpPr/>
          <p:nvPr/>
        </p:nvSpPr>
        <p:spPr>
          <a:xfrm>
            <a:off x="7677150" y="2633663"/>
            <a:ext cx="660400" cy="669925"/>
          </a:xfrm>
          <a:prstGeom prst="rightArrow">
            <a:avLst/>
          </a:prstGeom>
        </p:spPr>
        <p:style>
          <a:lnRef idx="3">
            <a:schemeClr val="lt1"/>
          </a:lnRef>
          <a:fillRef idx="1">
            <a:schemeClr val="accent1"/>
          </a:fillRef>
          <a:effectRef idx="1">
            <a:schemeClr val="accent1"/>
          </a:effectRef>
          <a:fontRef idx="minor">
            <a:schemeClr val="lt1"/>
          </a:fontRef>
        </p:style>
        <p:txBody>
          <a:bodyPr anchor="ctr"/>
          <a:lstStyle/>
          <a:p>
            <a:pPr algn="ctr" defTabSz="914377" fontAlgn="auto">
              <a:spcBef>
                <a:spcPts val="0"/>
              </a:spcBef>
              <a:spcAft>
                <a:spcPts val="0"/>
              </a:spcAft>
              <a:defRPr/>
            </a:pPr>
            <a:endParaRPr kumimoji="0" lang="zh-TW" altLang="en-US">
              <a:solidFill>
                <a:srgbClr val="E5E6DA"/>
              </a:solidFill>
            </a:endParaRPr>
          </a:p>
        </p:txBody>
      </p:sp>
      <p:sp>
        <p:nvSpPr>
          <p:cNvPr id="3" name="流程圖: 換頁接點 2">
            <a:extLst/>
          </p:cNvPr>
          <p:cNvSpPr/>
          <p:nvPr/>
        </p:nvSpPr>
        <p:spPr>
          <a:xfrm>
            <a:off x="3849688" y="2752725"/>
            <a:ext cx="355600" cy="641350"/>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fontAlgn="auto">
              <a:spcBef>
                <a:spcPts val="0"/>
              </a:spcBef>
              <a:spcAft>
                <a:spcPts val="0"/>
              </a:spcAft>
              <a:defRPr/>
            </a:pPr>
            <a:r>
              <a:rPr kumimoji="0" lang="zh-TW" altLang="en-US" b="1" dirty="0">
                <a:solidFill>
                  <a:srgbClr val="3C4743"/>
                </a:solidFill>
                <a:latin typeface="微軟正黑體" panose="020B0604030504040204" pitchFamily="34" charset="-120"/>
                <a:ea typeface="微軟正黑體" panose="020B0604030504040204" pitchFamily="34" charset="-120"/>
              </a:rPr>
              <a:t>上午</a:t>
            </a:r>
          </a:p>
        </p:txBody>
      </p:sp>
      <p:sp>
        <p:nvSpPr>
          <p:cNvPr id="13" name="流程圖: 換頁接點 12">
            <a:extLst/>
          </p:cNvPr>
          <p:cNvSpPr/>
          <p:nvPr/>
        </p:nvSpPr>
        <p:spPr>
          <a:xfrm>
            <a:off x="7251700" y="2830513"/>
            <a:ext cx="374650" cy="641350"/>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anchor="ctr"/>
          <a:lstStyle/>
          <a:p>
            <a:pPr algn="ctr" defTabSz="914377" fontAlgn="auto">
              <a:spcBef>
                <a:spcPts val="0"/>
              </a:spcBef>
              <a:spcAft>
                <a:spcPts val="0"/>
              </a:spcAft>
              <a:defRPr/>
            </a:pPr>
            <a:r>
              <a:rPr kumimoji="0" lang="zh-TW" altLang="en-US" b="1" dirty="0">
                <a:solidFill>
                  <a:srgbClr val="3C4743"/>
                </a:solidFill>
                <a:latin typeface="微軟正黑體" panose="020B0604030504040204" pitchFamily="34" charset="-120"/>
                <a:ea typeface="微軟正黑體" panose="020B0604030504040204" pitchFamily="34" charset="-120"/>
              </a:rPr>
              <a:t>中午</a:t>
            </a:r>
          </a:p>
        </p:txBody>
      </p:sp>
      <p:grpSp>
        <p:nvGrpSpPr>
          <p:cNvPr id="15" name="组合 38"/>
          <p:cNvGrpSpPr/>
          <p:nvPr/>
        </p:nvGrpSpPr>
        <p:grpSpPr>
          <a:xfrm>
            <a:off x="9308267" y="3992281"/>
            <a:ext cx="2026596" cy="2718059"/>
            <a:chOff x="4839855" y="2556820"/>
            <a:chExt cx="2512290" cy="3222180"/>
          </a:xfrm>
          <a:solidFill>
            <a:schemeClr val="accent4"/>
          </a:solidFill>
        </p:grpSpPr>
        <p:sp>
          <p:nvSpPr>
            <p:cNvPr id="16"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p:spPr>
          <p:txBody>
            <a:bodyPr lIns="162509" tIns="81255" rIns="162509" bIns="81255"/>
            <a:lstStyle/>
            <a:p>
              <a:pPr defTabSz="609585" fontAlgn="auto">
                <a:spcBef>
                  <a:spcPts val="0"/>
                </a:spcBef>
                <a:spcAft>
                  <a:spcPts val="0"/>
                </a:spcAft>
                <a:defRPr/>
              </a:pPr>
              <a:endParaRPr kumimoji="0" lang="zh-CN" altLang="en-US" sz="3199">
                <a:solidFill>
                  <a:srgbClr val="3C4743"/>
                </a:solidFill>
                <a:latin typeface="+mn-lt"/>
                <a:ea typeface="+mn-ea"/>
              </a:endParaRPr>
            </a:p>
          </p:txBody>
        </p:sp>
        <p:sp>
          <p:nvSpPr>
            <p:cNvPr id="18"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p:spPr>
          <p:txBody>
            <a:bodyPr lIns="162509" tIns="81255" rIns="162509" bIns="81255"/>
            <a:lstStyle/>
            <a:p>
              <a:pPr defTabSz="609585" fontAlgn="auto">
                <a:spcBef>
                  <a:spcPts val="0"/>
                </a:spcBef>
                <a:spcAft>
                  <a:spcPts val="0"/>
                </a:spcAft>
                <a:defRPr/>
              </a:pPr>
              <a:endParaRPr kumimoji="0" lang="zh-CN" altLang="en-US" sz="3199">
                <a:solidFill>
                  <a:srgbClr val="3C4743"/>
                </a:solidFill>
                <a:latin typeface="+mn-lt"/>
                <a:ea typeface="+mn-ea"/>
              </a:endParaRPr>
            </a:p>
          </p:txBody>
        </p:sp>
        <p:sp>
          <p:nvSpPr>
            <p:cNvPr id="19"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p:spPr>
          <p:txBody>
            <a:bodyPr lIns="162509" tIns="81255" rIns="162509" bIns="81255"/>
            <a:lstStyle/>
            <a:p>
              <a:pPr defTabSz="609585" fontAlgn="auto">
                <a:spcBef>
                  <a:spcPts val="0"/>
                </a:spcBef>
                <a:spcAft>
                  <a:spcPts val="0"/>
                </a:spcAft>
                <a:defRPr/>
              </a:pPr>
              <a:endParaRPr kumimoji="0" lang="zh-CN" altLang="en-US" sz="3199">
                <a:solidFill>
                  <a:srgbClr val="3C4743"/>
                </a:solidFill>
                <a:latin typeface="+mn-lt"/>
                <a:ea typeface="+mn-ea"/>
              </a:endParaRPr>
            </a:p>
          </p:txBody>
        </p:sp>
      </p:grpSp>
      <p:sp>
        <p:nvSpPr>
          <p:cNvPr id="158734" name="矩形 22"/>
          <p:cNvSpPr>
            <a:spLocks noChangeArrowheads="1"/>
          </p:cNvSpPr>
          <p:nvPr/>
        </p:nvSpPr>
        <p:spPr bwMode="auto">
          <a:xfrm>
            <a:off x="9307513" y="927100"/>
            <a:ext cx="2073275" cy="830263"/>
          </a:xfrm>
          <a:prstGeom prst="rect">
            <a:avLst/>
          </a:prstGeom>
          <a:solidFill>
            <a:srgbClr val="00B0F0"/>
          </a:solidFill>
          <a:ln w="9525">
            <a:noFill/>
            <a:miter lim="800000"/>
            <a:headEnd/>
            <a:tailEnd/>
          </a:ln>
        </p:spPr>
        <p:txBody>
          <a:bodyPr>
            <a:spAutoFit/>
          </a:bodyPr>
          <a:lstStyle/>
          <a:p>
            <a:pPr defTabSz="608013"/>
            <a:r>
              <a:rPr kumimoji="0" lang="zh-TW" altLang="en-US" sz="4800" b="1">
                <a:solidFill>
                  <a:srgbClr val="E5E6DA"/>
                </a:solidFill>
                <a:latin typeface="微軟正黑體" pitchFamily="34" charset="-120"/>
                <a:ea typeface="微軟正黑體" pitchFamily="34" charset="-120"/>
              </a:rPr>
              <a:t>藝才班</a:t>
            </a:r>
            <a:endParaRPr kumimoji="0" lang="en-US" altLang="zh-TW" sz="4800" b="1">
              <a:solidFill>
                <a:srgbClr val="E5E6DA"/>
              </a:solidFill>
              <a:latin typeface="微軟正黑體" pitchFamily="34" charset="-120"/>
              <a:ea typeface="微軟正黑體" pitchFamily="34" charset="-12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hlinkClick r:id="rId2" action="ppaction://hlinkfile"/>
          </p:cNvPr>
          <p:cNvSpPr txBox="1">
            <a:spLocks/>
          </p:cNvSpPr>
          <p:nvPr/>
        </p:nvSpPr>
        <p:spPr bwMode="auto">
          <a:xfrm>
            <a:off x="1192213" y="292100"/>
            <a:ext cx="5222875" cy="425450"/>
          </a:xfrm>
          <a:prstGeom prst="rect">
            <a:avLst/>
          </a:prstGeom>
          <a:noFill/>
          <a:ln w="9525">
            <a:noFill/>
            <a:miter lim="800000"/>
            <a:headEnd/>
            <a:tailEnd/>
          </a:ln>
        </p:spPr>
        <p:txBody>
          <a:bodyPr/>
          <a:lstStyle/>
          <a:p>
            <a:pPr>
              <a:lnSpc>
                <a:spcPct val="90000"/>
              </a:lnSpc>
              <a:spcBef>
                <a:spcPts val="1000"/>
              </a:spcBef>
              <a:buFont typeface="Arial" charset="0"/>
              <a:buNone/>
            </a:pPr>
            <a:r>
              <a:rPr kumimoji="0" lang="en-US" altLang="zh-CN" sz="3200" b="1">
                <a:solidFill>
                  <a:srgbClr val="005188"/>
                </a:solidFill>
                <a:latin typeface="微軟正黑體" pitchFamily="34" charset="-120"/>
                <a:ea typeface="微軟正黑體" pitchFamily="34" charset="-120"/>
              </a:rPr>
              <a:t>C3-1 </a:t>
            </a:r>
            <a:r>
              <a:rPr kumimoji="0" lang="zh-TW" altLang="en-US" sz="3200" b="1">
                <a:solidFill>
                  <a:srgbClr val="005188"/>
                </a:solidFill>
                <a:latin typeface="微軟正黑體" pitchFamily="34" charset="-120"/>
                <a:ea typeface="微軟正黑體" pitchFamily="34" charset="-120"/>
              </a:rPr>
              <a:t>學習節數分配表</a:t>
            </a:r>
            <a:r>
              <a:rPr kumimoji="0" lang="en-US" altLang="zh-TW" sz="3200" b="1">
                <a:solidFill>
                  <a:srgbClr val="005188"/>
                </a:solidFill>
                <a:latin typeface="微軟正黑體" pitchFamily="34" charset="-120"/>
                <a:ea typeface="微軟正黑體" pitchFamily="34" charset="-120"/>
              </a:rPr>
              <a:t>(</a:t>
            </a:r>
            <a:r>
              <a:rPr kumimoji="0" lang="zh-TW" altLang="en-US" sz="3200" b="1">
                <a:solidFill>
                  <a:srgbClr val="005188"/>
                </a:solidFill>
                <a:latin typeface="微軟正黑體" pitchFamily="34" charset="-120"/>
                <a:ea typeface="微軟正黑體" pitchFamily="34" charset="-120"/>
              </a:rPr>
              <a:t>國小</a:t>
            </a:r>
            <a:r>
              <a:rPr kumimoji="0" lang="en-US" altLang="zh-TW" sz="3200" b="1">
                <a:solidFill>
                  <a:srgbClr val="005188"/>
                </a:solidFill>
                <a:latin typeface="微軟正黑體" pitchFamily="34" charset="-120"/>
                <a:ea typeface="微軟正黑體" pitchFamily="34" charset="-120"/>
              </a:rPr>
              <a:t>)</a:t>
            </a:r>
            <a:r>
              <a:rPr kumimoji="0" lang="en-US" altLang="zh-CN" sz="3200" b="1">
                <a:solidFill>
                  <a:srgbClr val="005188"/>
                </a:solidFill>
                <a:latin typeface="微軟正黑體" pitchFamily="34" charset="-120"/>
                <a:ea typeface="微軟正黑體" pitchFamily="34" charset="-120"/>
              </a:rPr>
              <a:t> </a:t>
            </a:r>
            <a:endParaRPr kumimoji="0" lang="zh-CN" altLang="en-US" sz="3200" b="1">
              <a:solidFill>
                <a:srgbClr val="005188"/>
              </a:solidFill>
              <a:latin typeface="微軟正黑體" pitchFamily="34" charset="-120"/>
              <a:ea typeface="微軟正黑體" pitchFamily="34" charset="-120"/>
            </a:endParaRPr>
          </a:p>
        </p:txBody>
      </p:sp>
      <p:sp>
        <p:nvSpPr>
          <p:cNvPr id="4" name="椭圆 31"/>
          <p:cNvSpPr/>
          <p:nvPr/>
        </p:nvSpPr>
        <p:spPr>
          <a:xfrm>
            <a:off x="1255713" y="1476375"/>
            <a:ext cx="1708150"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nvGrpSpPr>
          <p:cNvPr id="5" name="chenying0907 4"/>
          <p:cNvGrpSpPr>
            <a:grpSpLocks/>
          </p:cNvGrpSpPr>
          <p:nvPr/>
        </p:nvGrpSpPr>
        <p:grpSpPr bwMode="auto">
          <a:xfrm>
            <a:off x="322263" y="3671888"/>
            <a:ext cx="3382962" cy="2562225"/>
            <a:chOff x="1870801" y="3705699"/>
            <a:chExt cx="1693921" cy="966362"/>
          </a:xfrm>
        </p:grpSpPr>
        <p:sp>
          <p:nvSpPr>
            <p:cNvPr id="122925" name="文本框 5"/>
            <p:cNvSpPr txBox="1">
              <a:spLocks noChangeArrowheads="1"/>
            </p:cNvSpPr>
            <p:nvPr/>
          </p:nvSpPr>
          <p:spPr bwMode="auto">
            <a:xfrm>
              <a:off x="1870801" y="3705699"/>
              <a:ext cx="1693921" cy="476023"/>
            </a:xfrm>
            <a:prstGeom prst="rect">
              <a:avLst/>
            </a:prstGeom>
            <a:noFill/>
            <a:ln w="9525">
              <a:noFill/>
              <a:miter lim="800000"/>
              <a:headEnd/>
              <a:tailEnd/>
            </a:ln>
          </p:spPr>
          <p:txBody>
            <a:bodyPr>
              <a:spAutoFit/>
            </a:bodyPr>
            <a:lstStyle/>
            <a:p>
              <a:pPr algn="ctr" defTabSz="912813"/>
              <a:r>
                <a:rPr kumimoji="0" lang="zh-TW" altLang="en-US" sz="2800" b="1">
                  <a:solidFill>
                    <a:srgbClr val="005188"/>
                  </a:solidFill>
                  <a:latin typeface="微軟正黑體" pitchFamily="34" charset="-120"/>
                  <a:ea typeface="微軟正黑體" pitchFamily="34" charset="-120"/>
                </a:rPr>
                <a:t>一到二年級</a:t>
              </a:r>
              <a:endParaRPr kumimoji="0" lang="en-US" altLang="zh-TW" sz="2800" b="1">
                <a:solidFill>
                  <a:srgbClr val="005188"/>
                </a:solidFill>
                <a:latin typeface="微軟正黑體" pitchFamily="34" charset="-120"/>
                <a:ea typeface="微軟正黑體" pitchFamily="34" charset="-120"/>
              </a:endParaRPr>
            </a:p>
            <a:p>
              <a:pPr algn="ctr" defTabSz="912813"/>
              <a:r>
                <a:rPr kumimoji="0" lang="en-US" altLang="zh-TW" sz="2400" b="1">
                  <a:solidFill>
                    <a:srgbClr val="005188"/>
                  </a:solidFill>
                  <a:latin typeface="微軟正黑體" pitchFamily="34" charset="-120"/>
                  <a:ea typeface="微軟正黑體" pitchFamily="34" charset="-120"/>
                </a:rPr>
                <a:t>109</a:t>
              </a:r>
              <a:r>
                <a:rPr kumimoji="0" lang="zh-TW" altLang="en-US" sz="2400" b="1">
                  <a:solidFill>
                    <a:srgbClr val="005188"/>
                  </a:solidFill>
                  <a:latin typeface="微軟正黑體" pitchFamily="34" charset="-120"/>
                  <a:ea typeface="微軟正黑體" pitchFamily="34" charset="-120"/>
                </a:rPr>
                <a:t>及</a:t>
              </a:r>
              <a:r>
                <a:rPr kumimoji="0" lang="en-US" altLang="zh-TW" sz="2400" b="1">
                  <a:solidFill>
                    <a:srgbClr val="005188"/>
                  </a:solidFill>
                  <a:latin typeface="微軟正黑體" pitchFamily="34" charset="-120"/>
                  <a:ea typeface="微軟正黑體" pitchFamily="34" charset="-120"/>
                </a:rPr>
                <a:t>108</a:t>
              </a:r>
              <a:r>
                <a:rPr kumimoji="0" lang="zh-TW" altLang="en-US" sz="2400" b="1">
                  <a:solidFill>
                    <a:srgbClr val="005188"/>
                  </a:solidFill>
                  <a:latin typeface="微軟正黑體" pitchFamily="34" charset="-120"/>
                  <a:ea typeface="微軟正黑體" pitchFamily="34" charset="-120"/>
                </a:rPr>
                <a:t>學年度入學</a:t>
              </a:r>
              <a:endParaRPr kumimoji="0" lang="en-US" altLang="zh-TW" sz="2400" b="1">
                <a:solidFill>
                  <a:srgbClr val="005188"/>
                </a:solidFill>
                <a:latin typeface="微軟正黑體" pitchFamily="34" charset="-120"/>
                <a:ea typeface="微軟正黑體" pitchFamily="34" charset="-120"/>
              </a:endParaRPr>
            </a:p>
            <a:p>
              <a:pPr algn="ctr" defTabSz="912813"/>
              <a:endParaRPr kumimoji="0" lang="zh-CN" altLang="en-US" sz="2400" b="1">
                <a:solidFill>
                  <a:srgbClr val="005188"/>
                </a:solidFill>
                <a:latin typeface="微軟正黑體" pitchFamily="34" charset="-120"/>
                <a:ea typeface="微軟正黑體" pitchFamily="34" charset="-120"/>
              </a:endParaRPr>
            </a:p>
          </p:txBody>
        </p:sp>
        <p:sp>
          <p:nvSpPr>
            <p:cNvPr id="122926" name="文本框 86"/>
            <p:cNvSpPr txBox="1">
              <a:spLocks noChangeArrowheads="1"/>
            </p:cNvSpPr>
            <p:nvPr/>
          </p:nvSpPr>
          <p:spPr bwMode="auto">
            <a:xfrm>
              <a:off x="2022299" y="4114765"/>
              <a:ext cx="1497511" cy="557296"/>
            </a:xfrm>
            <a:prstGeom prst="rect">
              <a:avLst/>
            </a:prstGeom>
            <a:noFill/>
            <a:ln w="9525">
              <a:noFill/>
              <a:miter lim="800000"/>
              <a:headEnd/>
              <a:tailEnd/>
            </a:ln>
          </p:spPr>
          <p:txBody>
            <a:bodyPr>
              <a:spAutoFit/>
            </a:bodyPr>
            <a:lstStyle/>
            <a:p>
              <a:pPr defTabSz="912813"/>
              <a:r>
                <a:rPr kumimoji="0" lang="zh-TW" altLang="zh-TW">
                  <a:solidFill>
                    <a:srgbClr val="000000"/>
                  </a:solidFill>
                  <a:latin typeface="微軟正黑體" pitchFamily="34" charset="-120"/>
                  <a:ea typeface="微軟正黑體" pitchFamily="34" charset="-120"/>
                </a:rPr>
                <a:t>以</a:t>
              </a:r>
              <a:r>
                <a:rPr kumimoji="0" lang="en-US" altLang="zh-TW">
                  <a:solidFill>
                    <a:srgbClr val="000000"/>
                  </a:solidFill>
                  <a:latin typeface="微軟正黑體" pitchFamily="34" charset="-120"/>
                  <a:ea typeface="微軟正黑體" pitchFamily="34" charset="-120"/>
                </a:rPr>
                <a:t>109</a:t>
              </a:r>
              <a:r>
                <a:rPr kumimoji="0" lang="zh-TW" altLang="en-US">
                  <a:solidFill>
                    <a:srgbClr val="000000"/>
                  </a:solidFill>
                  <a:latin typeface="微軟正黑體" pitchFamily="34" charset="-120"/>
                  <a:ea typeface="微軟正黑體" pitchFamily="34" charset="-120"/>
                </a:rPr>
                <a:t>或</a:t>
              </a:r>
              <a:r>
                <a:rPr kumimoji="0" lang="en-US" altLang="zh-TW">
                  <a:solidFill>
                    <a:srgbClr val="000000"/>
                  </a:solidFill>
                  <a:latin typeface="微軟正黑體" pitchFamily="34" charset="-120"/>
                  <a:ea typeface="微軟正黑體" pitchFamily="34" charset="-120"/>
                </a:rPr>
                <a:t>108</a:t>
              </a:r>
              <a:r>
                <a:rPr kumimoji="0" lang="zh-TW" altLang="zh-TW">
                  <a:solidFill>
                    <a:srgbClr val="000000"/>
                  </a:solidFill>
                  <a:latin typeface="微軟正黑體" pitchFamily="34" charset="-120"/>
                  <a:ea typeface="微軟正黑體" pitchFamily="34" charset="-120"/>
                </a:rPr>
                <a:t>學年度起始往後填寫該年級至六年級畢業前未來規劃的學習節數分配。</a:t>
              </a:r>
            </a:p>
            <a:p>
              <a:pPr defTabSz="912813"/>
              <a:r>
                <a:rPr kumimoji="0" lang="zh-TW" altLang="zh-TW">
                  <a:solidFill>
                    <a:srgbClr val="000000"/>
                  </a:solidFill>
                  <a:latin typeface="微軟正黑體" pitchFamily="34" charset="-120"/>
                  <a:ea typeface="微軟正黑體" pitchFamily="34" charset="-120"/>
                </a:rPr>
                <a:t>故</a:t>
              </a:r>
              <a:r>
                <a:rPr kumimoji="0" lang="en-US" altLang="zh-TW" b="1">
                  <a:solidFill>
                    <a:srgbClr val="000000"/>
                  </a:solidFill>
                  <a:latin typeface="微軟正黑體" pitchFamily="34" charset="-120"/>
                  <a:ea typeface="微軟正黑體" pitchFamily="34" charset="-120"/>
                </a:rPr>
                <a:t>108</a:t>
              </a:r>
              <a:r>
                <a:rPr kumimoji="0" lang="zh-TW" altLang="zh-TW" b="1">
                  <a:solidFill>
                    <a:srgbClr val="000000"/>
                  </a:solidFill>
                  <a:latin typeface="微軟正黑體" pitchFamily="34" charset="-120"/>
                  <a:ea typeface="微軟正黑體" pitchFamily="34" charset="-120"/>
                </a:rPr>
                <a:t>學年度</a:t>
              </a:r>
              <a:r>
                <a:rPr kumimoji="0" lang="zh-TW" altLang="en-US" b="1">
                  <a:solidFill>
                    <a:srgbClr val="000000"/>
                  </a:solidFill>
                  <a:latin typeface="微軟正黑體" pitchFamily="34" charset="-120"/>
                  <a:ea typeface="微軟正黑體" pitchFamily="34" charset="-120"/>
                </a:rPr>
                <a:t>起</a:t>
              </a:r>
              <a:r>
                <a:rPr kumimoji="0" lang="zh-TW" altLang="zh-TW" b="1">
                  <a:solidFill>
                    <a:srgbClr val="000000"/>
                  </a:solidFill>
                  <a:latin typeface="微軟正黑體" pitchFamily="34" charset="-120"/>
                  <a:ea typeface="微軟正黑體" pitchFamily="34" charset="-120"/>
                </a:rPr>
                <a:t>入學</a:t>
              </a:r>
              <a:r>
                <a:rPr kumimoji="0" lang="zh-TW" altLang="en-US" b="1">
                  <a:solidFill>
                    <a:srgbClr val="000000"/>
                  </a:solidFill>
                  <a:latin typeface="微軟正黑體" pitchFamily="34" charset="-120"/>
                  <a:ea typeface="微軟正黑體" pitchFamily="34" charset="-120"/>
                </a:rPr>
                <a:t>皆</a:t>
              </a:r>
              <a:r>
                <a:rPr kumimoji="0" lang="zh-TW" altLang="zh-TW" b="1">
                  <a:solidFill>
                    <a:srgbClr val="000000"/>
                  </a:solidFill>
                  <a:latin typeface="微軟正黑體" pitchFamily="34" charset="-120"/>
                  <a:ea typeface="微軟正黑體" pitchFamily="34" charset="-120"/>
                </a:rPr>
                <a:t>需填寫一到六年級</a:t>
              </a:r>
              <a:r>
                <a:rPr kumimoji="0" lang="zh-TW" altLang="zh-TW">
                  <a:solidFill>
                    <a:srgbClr val="000000"/>
                  </a:solidFill>
                  <a:latin typeface="微軟正黑體" pitchFamily="34" charset="-120"/>
                  <a:ea typeface="微軟正黑體" pitchFamily="34" charset="-120"/>
                </a:rPr>
                <a:t>。</a:t>
              </a:r>
            </a:p>
          </p:txBody>
        </p:sp>
      </p:grpSp>
      <p:sp>
        <p:nvSpPr>
          <p:cNvPr id="8" name="任意多边形 7"/>
          <p:cNvSpPr/>
          <p:nvPr/>
        </p:nvSpPr>
        <p:spPr>
          <a:xfrm>
            <a:off x="1562100" y="2303463"/>
            <a:ext cx="1079500" cy="1746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9" name="文本框 88"/>
          <p:cNvSpPr txBox="1">
            <a:spLocks noChangeArrowheads="1"/>
          </p:cNvSpPr>
          <p:nvPr/>
        </p:nvSpPr>
        <p:spPr bwMode="auto">
          <a:xfrm>
            <a:off x="1427163" y="2406650"/>
            <a:ext cx="1382712" cy="585788"/>
          </a:xfrm>
          <a:prstGeom prst="rect">
            <a:avLst/>
          </a:prstGeom>
          <a:noFill/>
          <a:ln w="9525">
            <a:noFill/>
            <a:miter lim="800000"/>
            <a:headEnd/>
            <a:tailEnd/>
          </a:ln>
        </p:spPr>
        <p:txBody>
          <a:bodyPr>
            <a:spAutoFit/>
          </a:bodyPr>
          <a:lstStyle/>
          <a:p>
            <a:pPr algn="ctr" defTabSz="912813"/>
            <a:r>
              <a:rPr kumimoji="0" lang="en-US" altLang="zh-CN" sz="3200" b="1">
                <a:solidFill>
                  <a:srgbClr val="005188"/>
                </a:solidFill>
                <a:latin typeface="方正静蕾简体"/>
                <a:ea typeface="方正静蕾简体"/>
                <a:cs typeface="方正静蕾简体"/>
              </a:rPr>
              <a:t>Step 1</a:t>
            </a:r>
            <a:endParaRPr kumimoji="0" lang="zh-CN" altLang="en-US" sz="3200" b="1">
              <a:solidFill>
                <a:srgbClr val="005188"/>
              </a:solidFill>
              <a:latin typeface="方正静蕾简体"/>
              <a:ea typeface="方正静蕾简体"/>
              <a:cs typeface="方正静蕾简体"/>
            </a:endParaRPr>
          </a:p>
        </p:txBody>
      </p:sp>
      <p:grpSp>
        <p:nvGrpSpPr>
          <p:cNvPr id="10" name="chenying0907 90"/>
          <p:cNvGrpSpPr>
            <a:grpSpLocks/>
          </p:cNvGrpSpPr>
          <p:nvPr/>
        </p:nvGrpSpPr>
        <p:grpSpPr bwMode="auto">
          <a:xfrm>
            <a:off x="1903413" y="1635125"/>
            <a:ext cx="385762" cy="611188"/>
            <a:chOff x="5844088" y="2600655"/>
            <a:chExt cx="385904" cy="611158"/>
          </a:xfrm>
        </p:grpSpPr>
        <p:grpSp>
          <p:nvGrpSpPr>
            <p:cNvPr id="122920" name="chenying0907 91"/>
            <p:cNvGrpSpPr>
              <a:grpSpLocks/>
            </p:cNvGrpSpPr>
            <p:nvPr/>
          </p:nvGrpSpPr>
          <p:grpSpPr bwMode="auto">
            <a:xfrm rot="8489641">
              <a:off x="6013992" y="2653092"/>
              <a:ext cx="216000" cy="558721"/>
              <a:chOff x="6011031" y="2540000"/>
              <a:chExt cx="242182" cy="626447"/>
            </a:xfrm>
          </p:grpSpPr>
          <p:sp>
            <p:nvSpPr>
              <p:cNvPr id="13" name="任意多边形 12"/>
              <p:cNvSpPr/>
              <p:nvPr/>
            </p:nvSpPr>
            <p:spPr>
              <a:xfrm>
                <a:off x="6019587" y="2546020"/>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14" name="任意多边形 13"/>
              <p:cNvSpPr/>
              <p:nvPr/>
            </p:nvSpPr>
            <p:spPr>
              <a:xfrm>
                <a:off x="6011260" y="2721931"/>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15" name="任意多边形 14"/>
              <p:cNvSpPr/>
              <p:nvPr/>
            </p:nvSpPr>
            <p:spPr>
              <a:xfrm>
                <a:off x="6099655" y="2574759"/>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16" name="chenying0907 98"/>
          <p:cNvGrpSpPr>
            <a:grpSpLocks/>
          </p:cNvGrpSpPr>
          <p:nvPr/>
        </p:nvGrpSpPr>
        <p:grpSpPr bwMode="auto">
          <a:xfrm>
            <a:off x="9683750" y="1565275"/>
            <a:ext cx="474663" cy="431800"/>
            <a:chOff x="7002966" y="4415883"/>
            <a:chExt cx="507443" cy="461687"/>
          </a:xfrm>
        </p:grpSpPr>
        <p:grpSp>
          <p:nvGrpSpPr>
            <p:cNvPr id="122913" name="chenying0907 99"/>
            <p:cNvGrpSpPr>
              <a:grpSpLocks/>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sp>
          <p:nvSpPr>
            <p:cNvPr id="18" name="任意多边形 17"/>
            <p:cNvSpPr/>
            <p:nvPr/>
          </p:nvSpPr>
          <p:spPr>
            <a:xfrm>
              <a:off x="7077640" y="4605989"/>
              <a:ext cx="363186"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0" name="任意多边形 19"/>
            <p:cNvSpPr/>
            <p:nvPr/>
          </p:nvSpPr>
          <p:spPr>
            <a:xfrm>
              <a:off x="7089520" y="4685767"/>
              <a:ext cx="363186"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1" name="任意多边形 20"/>
            <p:cNvSpPr/>
            <p:nvPr/>
          </p:nvSpPr>
          <p:spPr>
            <a:xfrm>
              <a:off x="7081034" y="4767241"/>
              <a:ext cx="246085"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24" name="chenying0907 110"/>
          <p:cNvGrpSpPr>
            <a:grpSpLocks/>
          </p:cNvGrpSpPr>
          <p:nvPr/>
        </p:nvGrpSpPr>
        <p:grpSpPr bwMode="auto">
          <a:xfrm>
            <a:off x="5727700" y="1633538"/>
            <a:ext cx="557213" cy="498475"/>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6" name="任意多边形 25"/>
            <p:cNvSpPr/>
            <p:nvPr/>
          </p:nvSpPr>
          <p:spPr>
            <a:xfrm>
              <a:off x="4611084" y="4336117"/>
              <a:ext cx="514365"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sp>
        <p:nvSpPr>
          <p:cNvPr id="27" name="椭圆 31"/>
          <p:cNvSpPr/>
          <p:nvPr/>
        </p:nvSpPr>
        <p:spPr>
          <a:xfrm>
            <a:off x="5127625" y="1457325"/>
            <a:ext cx="1708150"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8" name="任意多边形 27"/>
          <p:cNvSpPr/>
          <p:nvPr/>
        </p:nvSpPr>
        <p:spPr>
          <a:xfrm>
            <a:off x="5440363" y="2347913"/>
            <a:ext cx="1081087" cy="1746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29" name="文本框 145"/>
          <p:cNvSpPr txBox="1">
            <a:spLocks noChangeArrowheads="1"/>
          </p:cNvSpPr>
          <p:nvPr/>
        </p:nvSpPr>
        <p:spPr bwMode="auto">
          <a:xfrm>
            <a:off x="5327650" y="2455863"/>
            <a:ext cx="1382713" cy="523875"/>
          </a:xfrm>
          <a:prstGeom prst="rect">
            <a:avLst/>
          </a:prstGeom>
          <a:noFill/>
          <a:ln w="9525">
            <a:noFill/>
            <a:miter lim="800000"/>
            <a:headEnd/>
            <a:tailEnd/>
          </a:ln>
        </p:spPr>
        <p:txBody>
          <a:bodyPr>
            <a:spAutoFit/>
          </a:bodyPr>
          <a:lstStyle/>
          <a:p>
            <a:pPr algn="ctr" defTabSz="912813"/>
            <a:r>
              <a:rPr kumimoji="0" lang="en-US" altLang="zh-CN" sz="2800" b="1">
                <a:solidFill>
                  <a:srgbClr val="005188"/>
                </a:solidFill>
                <a:latin typeface="方正静蕾简体"/>
                <a:ea typeface="方正静蕾简体"/>
                <a:cs typeface="方正静蕾简体"/>
              </a:rPr>
              <a:t>Step 2</a:t>
            </a:r>
            <a:endParaRPr kumimoji="0" lang="zh-CN" altLang="en-US" sz="2800" b="1">
              <a:solidFill>
                <a:srgbClr val="005188"/>
              </a:solidFill>
              <a:latin typeface="方正静蕾简体"/>
              <a:ea typeface="方正静蕾简体"/>
              <a:cs typeface="方正静蕾简体"/>
            </a:endParaRPr>
          </a:p>
        </p:txBody>
      </p:sp>
      <p:sp>
        <p:nvSpPr>
          <p:cNvPr id="30" name="椭圆 31"/>
          <p:cNvSpPr/>
          <p:nvPr/>
        </p:nvSpPr>
        <p:spPr>
          <a:xfrm>
            <a:off x="9067800" y="1417638"/>
            <a:ext cx="1706563"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1" name="任意多边形 30"/>
          <p:cNvSpPr/>
          <p:nvPr/>
        </p:nvSpPr>
        <p:spPr>
          <a:xfrm>
            <a:off x="9447213" y="2320925"/>
            <a:ext cx="1081087"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2" name="文本框 157"/>
          <p:cNvSpPr txBox="1">
            <a:spLocks noChangeArrowheads="1"/>
          </p:cNvSpPr>
          <p:nvPr/>
        </p:nvSpPr>
        <p:spPr bwMode="auto">
          <a:xfrm>
            <a:off x="9302750" y="2447925"/>
            <a:ext cx="1382713" cy="522288"/>
          </a:xfrm>
          <a:prstGeom prst="rect">
            <a:avLst/>
          </a:prstGeom>
          <a:noFill/>
          <a:ln w="9525">
            <a:noFill/>
            <a:miter lim="800000"/>
            <a:headEnd/>
            <a:tailEnd/>
          </a:ln>
        </p:spPr>
        <p:txBody>
          <a:bodyPr>
            <a:spAutoFit/>
          </a:bodyPr>
          <a:lstStyle/>
          <a:p>
            <a:pPr algn="ctr" defTabSz="912813"/>
            <a:r>
              <a:rPr kumimoji="0" lang="en-US" altLang="zh-CN" sz="2800" b="1">
                <a:solidFill>
                  <a:srgbClr val="005188"/>
                </a:solidFill>
                <a:latin typeface="方正静蕾简体"/>
                <a:ea typeface="方正静蕾简体"/>
                <a:cs typeface="方正静蕾简体"/>
              </a:rPr>
              <a:t>Step 3</a:t>
            </a:r>
            <a:endParaRPr kumimoji="0" lang="zh-CN" altLang="en-US" sz="2800" b="1">
              <a:solidFill>
                <a:srgbClr val="005188"/>
              </a:solidFill>
              <a:latin typeface="方正静蕾简体"/>
              <a:ea typeface="方正静蕾简体"/>
              <a:cs typeface="方正静蕾简体"/>
            </a:endParaRPr>
          </a:p>
        </p:txBody>
      </p:sp>
      <p:grpSp>
        <p:nvGrpSpPr>
          <p:cNvPr id="33" name="chenying0907 12"/>
          <p:cNvGrpSpPr>
            <a:grpSpLocks/>
          </p:cNvGrpSpPr>
          <p:nvPr/>
        </p:nvGrpSpPr>
        <p:grpSpPr bwMode="auto">
          <a:xfrm>
            <a:off x="3797300" y="2124075"/>
            <a:ext cx="565150" cy="482600"/>
            <a:chOff x="4349506" y="3098800"/>
            <a:chExt cx="565617" cy="482600"/>
          </a:xfrm>
        </p:grpSpPr>
        <p:sp>
          <p:nvSpPr>
            <p:cNvPr id="34" name="任意多边形 33"/>
            <p:cNvSpPr/>
            <p:nvPr/>
          </p:nvSpPr>
          <p:spPr>
            <a:xfrm>
              <a:off x="4349506" y="3224213"/>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5" name="任意多边形 34"/>
            <p:cNvSpPr/>
            <p:nvPr/>
          </p:nvSpPr>
          <p:spPr>
            <a:xfrm>
              <a:off x="4349506" y="3395663"/>
              <a:ext cx="459167" cy="11112"/>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37" name="chenying0907 166"/>
          <p:cNvGrpSpPr>
            <a:grpSpLocks/>
          </p:cNvGrpSpPr>
          <p:nvPr/>
        </p:nvGrpSpPr>
        <p:grpSpPr bwMode="auto">
          <a:xfrm>
            <a:off x="7800975" y="2065338"/>
            <a:ext cx="565150" cy="600075"/>
            <a:chOff x="4349506" y="3098800"/>
            <a:chExt cx="565617" cy="482600"/>
          </a:xfrm>
        </p:grpSpPr>
        <p:sp>
          <p:nvSpPr>
            <p:cNvPr id="38" name="任意多边形 37"/>
            <p:cNvSpPr/>
            <p:nvPr/>
          </p:nvSpPr>
          <p:spPr>
            <a:xfrm>
              <a:off x="4349506" y="3223919"/>
              <a:ext cx="459167" cy="638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39" name="任意多边形 38"/>
            <p:cNvSpPr/>
            <p:nvPr/>
          </p:nvSpPr>
          <p:spPr>
            <a:xfrm>
              <a:off x="4349506" y="3396275"/>
              <a:ext cx="459167" cy="10214"/>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noProof="1">
                <a:solidFill>
                  <a:prstClr val="black">
                    <a:lumMod val="65000"/>
                    <a:lumOff val="35000"/>
                  </a:prstClr>
                </a:solidFill>
              </a:endParaRPr>
            </a:p>
          </p:txBody>
        </p:sp>
      </p:grpSp>
      <p:grpSp>
        <p:nvGrpSpPr>
          <p:cNvPr id="41" name="chenying0907 40"/>
          <p:cNvGrpSpPr>
            <a:grpSpLocks/>
          </p:cNvGrpSpPr>
          <p:nvPr/>
        </p:nvGrpSpPr>
        <p:grpSpPr bwMode="auto">
          <a:xfrm>
            <a:off x="3797300" y="3559175"/>
            <a:ext cx="4275138" cy="2808288"/>
            <a:chOff x="5195502" y="3808089"/>
            <a:chExt cx="2207744" cy="2107980"/>
          </a:xfrm>
        </p:grpSpPr>
        <p:sp>
          <p:nvSpPr>
            <p:cNvPr id="122903" name="文本框 41"/>
            <p:cNvSpPr txBox="1">
              <a:spLocks noChangeArrowheads="1"/>
            </p:cNvSpPr>
            <p:nvPr/>
          </p:nvSpPr>
          <p:spPr bwMode="auto">
            <a:xfrm>
              <a:off x="5427936" y="3808089"/>
              <a:ext cx="1827212" cy="669830"/>
            </a:xfrm>
            <a:prstGeom prst="rect">
              <a:avLst/>
            </a:prstGeom>
            <a:noFill/>
            <a:ln w="9525">
              <a:noFill/>
              <a:miter lim="800000"/>
              <a:headEnd/>
              <a:tailEnd/>
            </a:ln>
          </p:spPr>
          <p:txBody>
            <a:bodyPr>
              <a:spAutoFit/>
            </a:bodyPr>
            <a:lstStyle/>
            <a:p>
              <a:pPr algn="ctr" defTabSz="912813"/>
              <a:r>
                <a:rPr kumimoji="0" lang="zh-TW" altLang="en-US" sz="2800" b="1">
                  <a:solidFill>
                    <a:srgbClr val="005188"/>
                  </a:solidFill>
                  <a:latin typeface="微軟正黑體" pitchFamily="34" charset="-120"/>
                  <a:ea typeface="微軟正黑體" pitchFamily="34" charset="-120"/>
                </a:rPr>
                <a:t>三到四年級</a:t>
              </a:r>
              <a:endParaRPr kumimoji="0" lang="en-US" altLang="zh-TW" sz="2800" b="1">
                <a:solidFill>
                  <a:srgbClr val="005188"/>
                </a:solidFill>
                <a:latin typeface="微軟正黑體" pitchFamily="34" charset="-120"/>
                <a:ea typeface="微軟正黑體" pitchFamily="34" charset="-120"/>
              </a:endParaRPr>
            </a:p>
            <a:p>
              <a:pPr algn="ctr" defTabSz="912813"/>
              <a:r>
                <a:rPr kumimoji="0" lang="en-US" altLang="zh-TW" sz="2400" b="1">
                  <a:solidFill>
                    <a:srgbClr val="005188"/>
                  </a:solidFill>
                  <a:latin typeface="微軟正黑體" pitchFamily="34" charset="-120"/>
                  <a:ea typeface="微軟正黑體" pitchFamily="34" charset="-120"/>
                </a:rPr>
                <a:t>107</a:t>
              </a:r>
              <a:r>
                <a:rPr kumimoji="0" lang="zh-TW" altLang="en-US" sz="2400" b="1">
                  <a:solidFill>
                    <a:srgbClr val="005188"/>
                  </a:solidFill>
                  <a:latin typeface="微軟正黑體" pitchFamily="34" charset="-120"/>
                  <a:ea typeface="微軟正黑體" pitchFamily="34" charset="-120"/>
                </a:rPr>
                <a:t>及</a:t>
              </a:r>
              <a:r>
                <a:rPr kumimoji="0" lang="en-US" altLang="zh-TW" sz="2400" b="1">
                  <a:solidFill>
                    <a:srgbClr val="005188"/>
                  </a:solidFill>
                  <a:latin typeface="微軟正黑體" pitchFamily="34" charset="-120"/>
                  <a:ea typeface="微軟正黑體" pitchFamily="34" charset="-120"/>
                </a:rPr>
                <a:t>106</a:t>
              </a:r>
              <a:r>
                <a:rPr kumimoji="0" lang="zh-TW" altLang="en-US" sz="2400" b="1">
                  <a:solidFill>
                    <a:srgbClr val="005188"/>
                  </a:solidFill>
                  <a:latin typeface="微軟正黑體" pitchFamily="34" charset="-120"/>
                  <a:ea typeface="微軟正黑體" pitchFamily="34" charset="-120"/>
                </a:rPr>
                <a:t>學年度入學</a:t>
              </a:r>
              <a:endParaRPr kumimoji="0" lang="zh-CN" altLang="en-US" sz="2400" b="1">
                <a:solidFill>
                  <a:srgbClr val="005188"/>
                </a:solidFill>
                <a:latin typeface="微軟正黑體" pitchFamily="34" charset="-120"/>
                <a:ea typeface="微軟正黑體" pitchFamily="34" charset="-120"/>
              </a:endParaRPr>
            </a:p>
          </p:txBody>
        </p:sp>
        <p:sp>
          <p:nvSpPr>
            <p:cNvPr id="122904" name="文本框 86"/>
            <p:cNvSpPr txBox="1">
              <a:spLocks noChangeArrowheads="1"/>
            </p:cNvSpPr>
            <p:nvPr/>
          </p:nvSpPr>
          <p:spPr bwMode="auto">
            <a:xfrm>
              <a:off x="5195502" y="4599508"/>
              <a:ext cx="2207744" cy="1316561"/>
            </a:xfrm>
            <a:prstGeom prst="rect">
              <a:avLst/>
            </a:prstGeom>
            <a:noFill/>
            <a:ln w="9525">
              <a:noFill/>
              <a:miter lim="800000"/>
              <a:headEnd/>
              <a:tailEnd/>
            </a:ln>
          </p:spPr>
          <p:txBody>
            <a:bodyPr>
              <a:spAutoFit/>
            </a:bodyPr>
            <a:lstStyle/>
            <a:p>
              <a:pPr defTabSz="912813"/>
              <a:r>
                <a:rPr kumimoji="0" lang="en-US" altLang="zh-TW">
                  <a:solidFill>
                    <a:srgbClr val="000000"/>
                  </a:solidFill>
                  <a:latin typeface="微軟正黑體" pitchFamily="34" charset="-120"/>
                  <a:ea typeface="微軟正黑體" pitchFamily="34" charset="-120"/>
                </a:rPr>
                <a:t>1.</a:t>
              </a:r>
              <a:r>
                <a:rPr kumimoji="0" lang="zh-TW" altLang="en-US">
                  <a:solidFill>
                    <a:srgbClr val="000000"/>
                  </a:solidFill>
                  <a:latin typeface="微軟正黑體" pitchFamily="34" charset="-120"/>
                  <a:ea typeface="微軟正黑體" pitchFamily="34" charset="-120"/>
                </a:rPr>
                <a:t>三級四</a:t>
              </a:r>
              <a:r>
                <a:rPr kumimoji="0" lang="zh-TW" altLang="zh-TW">
                  <a:solidFill>
                    <a:srgbClr val="000000"/>
                  </a:solidFill>
                  <a:latin typeface="微軟正黑體" pitchFamily="34" charset="-120"/>
                  <a:ea typeface="微軟正黑體" pitchFamily="34" charset="-120"/>
                </a:rPr>
                <a:t>年級</a:t>
              </a:r>
              <a:r>
                <a:rPr kumimoji="0" lang="zh-TW" altLang="zh-TW" b="1">
                  <a:solidFill>
                    <a:srgbClr val="000000"/>
                  </a:solidFill>
                  <a:latin typeface="微軟正黑體" pitchFamily="34" charset="-120"/>
                  <a:ea typeface="微軟正黑體" pitchFamily="34" charset="-120"/>
                </a:rPr>
                <a:t>領域學習節數</a:t>
              </a:r>
              <a:r>
                <a:rPr kumimoji="0" lang="zh-TW" altLang="zh-TW">
                  <a:solidFill>
                    <a:srgbClr val="000000"/>
                  </a:solidFill>
                  <a:latin typeface="微軟正黑體" pitchFamily="34" charset="-120"/>
                  <a:ea typeface="微軟正黑體" pitchFamily="34" charset="-120"/>
                </a:rPr>
                <a:t>須為九年</a:t>
              </a:r>
              <a:endParaRPr kumimoji="0" lang="en-US" altLang="zh-TW">
                <a:solidFill>
                  <a:srgbClr val="000000"/>
                </a:solidFill>
                <a:latin typeface="微軟正黑體" pitchFamily="34" charset="-120"/>
                <a:ea typeface="微軟正黑體" pitchFamily="34" charset="-120"/>
              </a:endParaRPr>
            </a:p>
            <a:p>
              <a:pPr defTabSz="912813"/>
              <a:r>
                <a:rPr kumimoji="0" lang="zh-TW" altLang="en-US">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一貫領域與節數，</a:t>
              </a:r>
              <a:r>
                <a:rPr kumimoji="0" lang="zh-TW" altLang="zh-TW" b="1">
                  <a:solidFill>
                    <a:srgbClr val="000000"/>
                  </a:solidFill>
                  <a:latin typeface="微軟正黑體" pitchFamily="34" charset="-120"/>
                  <a:ea typeface="微軟正黑體" pitchFamily="34" charset="-120"/>
                </a:rPr>
                <a:t>彈性學習節數為</a:t>
              </a:r>
              <a:endParaRPr kumimoji="0" lang="en-US" altLang="zh-TW" b="1">
                <a:solidFill>
                  <a:srgbClr val="000000"/>
                </a:solidFill>
                <a:latin typeface="微軟正黑體" pitchFamily="34" charset="-120"/>
                <a:ea typeface="微軟正黑體" pitchFamily="34" charset="-120"/>
              </a:endParaRPr>
            </a:p>
            <a:p>
              <a:pPr defTabSz="912813"/>
              <a:r>
                <a:rPr kumimoji="0" lang="zh-TW" altLang="en-US" b="1">
                  <a:solidFill>
                    <a:srgbClr val="000000"/>
                  </a:solidFill>
                  <a:latin typeface="微軟正黑體" pitchFamily="34" charset="-120"/>
                  <a:ea typeface="微軟正黑體" pitchFamily="34" charset="-120"/>
                </a:rPr>
                <a:t>   </a:t>
              </a:r>
              <a:r>
                <a:rPr kumimoji="0" lang="zh-TW" altLang="zh-TW" b="1">
                  <a:solidFill>
                    <a:srgbClr val="000000"/>
                  </a:solidFill>
                  <a:latin typeface="微軟正黑體" pitchFamily="34" charset="-120"/>
                  <a:ea typeface="微軟正黑體" pitchFamily="34" charset="-120"/>
                </a:rPr>
                <a:t>九</a:t>
              </a:r>
              <a:r>
                <a:rPr kumimoji="0" lang="zh-TW" altLang="en-US" b="1">
                  <a:solidFill>
                    <a:srgbClr val="000000"/>
                  </a:solidFill>
                  <a:latin typeface="微軟正黑體" pitchFamily="34" charset="-120"/>
                  <a:ea typeface="微軟正黑體" pitchFamily="34" charset="-120"/>
                </a:rPr>
                <a:t>年一</a:t>
              </a:r>
              <a:r>
                <a:rPr kumimoji="0" lang="zh-TW" altLang="zh-TW" b="1">
                  <a:solidFill>
                    <a:srgbClr val="000000"/>
                  </a:solidFill>
                  <a:latin typeface="微軟正黑體" pitchFamily="34" charset="-120"/>
                  <a:ea typeface="微軟正黑體" pitchFamily="34" charset="-120"/>
                </a:rPr>
                <a:t>貫節數</a:t>
              </a:r>
              <a:r>
                <a:rPr kumimoji="0" lang="zh-TW" altLang="en-US" b="1">
                  <a:solidFill>
                    <a:srgbClr val="000000"/>
                  </a:solidFill>
                  <a:latin typeface="微軟正黑體" pitchFamily="34" charset="-120"/>
                  <a:ea typeface="微軟正黑體" pitchFamily="34" charset="-120"/>
                </a:rPr>
                <a:t>下</a:t>
              </a:r>
              <a:r>
                <a:rPr kumimoji="0" lang="zh-TW" altLang="zh-TW" b="1">
                  <a:solidFill>
                    <a:srgbClr val="000000"/>
                  </a:solidFill>
                  <a:latin typeface="微軟正黑體" pitchFamily="34" charset="-120"/>
                  <a:ea typeface="微軟正黑體" pitchFamily="34" charset="-120"/>
                </a:rPr>
                <a:t>採用新課綱四類規範</a:t>
              </a:r>
              <a:r>
                <a:rPr kumimoji="0" lang="zh-TW" altLang="zh-TW">
                  <a:solidFill>
                    <a:srgbClr val="000000"/>
                  </a:solidFill>
                  <a:latin typeface="微軟正黑體" pitchFamily="34" charset="-120"/>
                  <a:ea typeface="微軟正黑體" pitchFamily="34" charset="-120"/>
                </a:rPr>
                <a:t>。</a:t>
              </a:r>
            </a:p>
            <a:p>
              <a:pPr defTabSz="912813"/>
              <a:r>
                <a:rPr kumimoji="0" lang="en-US" altLang="zh-TW">
                  <a:solidFill>
                    <a:srgbClr val="000000"/>
                  </a:solidFill>
                  <a:latin typeface="微軟正黑體" pitchFamily="34" charset="-120"/>
                  <a:ea typeface="微軟正黑體" pitchFamily="34" charset="-120"/>
                </a:rPr>
                <a:t>2.</a:t>
              </a:r>
              <a:r>
                <a:rPr kumimoji="0" lang="zh-TW" altLang="zh-TW" b="1">
                  <a:solidFill>
                    <a:srgbClr val="000000"/>
                  </a:solidFill>
                  <a:latin typeface="微軟正黑體" pitchFamily="34" charset="-120"/>
                  <a:ea typeface="微軟正黑體" pitchFamily="34" charset="-120"/>
                </a:rPr>
                <a:t>以</a:t>
              </a:r>
              <a:r>
                <a:rPr kumimoji="0" lang="en-US" altLang="zh-TW" b="1">
                  <a:solidFill>
                    <a:srgbClr val="000000"/>
                  </a:solidFill>
                  <a:latin typeface="微軟正黑體" pitchFamily="34" charset="-120"/>
                  <a:ea typeface="微軟正黑體" pitchFamily="34" charset="-120"/>
                </a:rPr>
                <a:t>109</a:t>
              </a:r>
              <a:r>
                <a:rPr kumimoji="0" lang="zh-TW" altLang="zh-TW" b="1">
                  <a:solidFill>
                    <a:srgbClr val="000000"/>
                  </a:solidFill>
                  <a:latin typeface="微軟正黑體" pitchFamily="34" charset="-120"/>
                  <a:ea typeface="微軟正黑體" pitchFamily="34" charset="-120"/>
                </a:rPr>
                <a:t>學年度起始</a:t>
              </a:r>
              <a:r>
                <a:rPr kumimoji="0" lang="zh-TW" altLang="zh-TW">
                  <a:solidFill>
                    <a:srgbClr val="000000"/>
                  </a:solidFill>
                  <a:latin typeface="微軟正黑體" pitchFamily="34" charset="-120"/>
                  <a:ea typeface="微軟正黑體" pitchFamily="34" charset="-120"/>
                </a:rPr>
                <a:t>往後填寫該年級至</a:t>
              </a:r>
              <a:endParaRPr kumimoji="0" lang="en-US" altLang="zh-TW">
                <a:solidFill>
                  <a:srgbClr val="000000"/>
                </a:solidFill>
                <a:latin typeface="微軟正黑體" pitchFamily="34" charset="-120"/>
                <a:ea typeface="微軟正黑體" pitchFamily="34" charset="-120"/>
              </a:endParaRPr>
            </a:p>
            <a:p>
              <a:pPr defTabSz="912813"/>
              <a:r>
                <a:rPr kumimoji="0" lang="zh-TW" altLang="en-US">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六年級畢業前未來規劃的學習節數</a:t>
              </a:r>
              <a:endParaRPr kumimoji="0" lang="en-US" altLang="zh-TW">
                <a:solidFill>
                  <a:srgbClr val="000000"/>
                </a:solidFill>
                <a:latin typeface="微軟正黑體" pitchFamily="34" charset="-120"/>
                <a:ea typeface="微軟正黑體" pitchFamily="34" charset="-120"/>
              </a:endParaRPr>
            </a:p>
            <a:p>
              <a:pPr defTabSz="912813"/>
              <a:r>
                <a:rPr kumimoji="0" lang="zh-TW" altLang="en-US">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分配。</a:t>
              </a:r>
              <a:endParaRPr kumimoji="0" lang="en-US" altLang="zh-CN">
                <a:solidFill>
                  <a:srgbClr val="595959"/>
                </a:solidFill>
                <a:latin typeface="微軟正黑體" pitchFamily="34" charset="-120"/>
                <a:ea typeface="微軟正黑體" pitchFamily="34" charset="-120"/>
              </a:endParaRPr>
            </a:p>
          </p:txBody>
        </p:sp>
      </p:grpSp>
      <p:grpSp>
        <p:nvGrpSpPr>
          <p:cNvPr id="44" name="chenying0907 43"/>
          <p:cNvGrpSpPr>
            <a:grpSpLocks/>
          </p:cNvGrpSpPr>
          <p:nvPr/>
        </p:nvGrpSpPr>
        <p:grpSpPr bwMode="auto">
          <a:xfrm>
            <a:off x="7827963" y="3492500"/>
            <a:ext cx="4203700" cy="3309938"/>
            <a:chOff x="7909880" y="3787955"/>
            <a:chExt cx="2252834" cy="2743648"/>
          </a:xfrm>
        </p:grpSpPr>
        <p:sp>
          <p:nvSpPr>
            <p:cNvPr id="122901" name="文本框 44"/>
            <p:cNvSpPr txBox="1">
              <a:spLocks noChangeArrowheads="1"/>
            </p:cNvSpPr>
            <p:nvPr/>
          </p:nvSpPr>
          <p:spPr bwMode="auto">
            <a:xfrm>
              <a:off x="8041157" y="3787955"/>
              <a:ext cx="2021929" cy="739995"/>
            </a:xfrm>
            <a:prstGeom prst="rect">
              <a:avLst/>
            </a:prstGeom>
            <a:noFill/>
            <a:ln w="9525">
              <a:noFill/>
              <a:miter lim="800000"/>
              <a:headEnd/>
              <a:tailEnd/>
            </a:ln>
          </p:spPr>
          <p:txBody>
            <a:bodyPr>
              <a:spAutoFit/>
            </a:bodyPr>
            <a:lstStyle/>
            <a:p>
              <a:pPr algn="ctr" defTabSz="912813"/>
              <a:r>
                <a:rPr kumimoji="0" lang="zh-TW" altLang="en-US" sz="2800" b="1">
                  <a:solidFill>
                    <a:srgbClr val="005188"/>
                  </a:solidFill>
                  <a:latin typeface="方正清刻本悦宋简体"/>
                  <a:ea typeface="方正清刻本悦宋简体"/>
                  <a:cs typeface="方正清刻本悦宋简体"/>
                </a:rPr>
                <a:t>五到六年級</a:t>
              </a:r>
              <a:endParaRPr kumimoji="0" lang="en-US" altLang="zh-TW" sz="2800" b="1">
                <a:solidFill>
                  <a:srgbClr val="005188"/>
                </a:solidFill>
                <a:latin typeface="方正清刻本悦宋简体"/>
                <a:ea typeface="方正清刻本悦宋简体"/>
                <a:cs typeface="方正清刻本悦宋简体"/>
              </a:endParaRPr>
            </a:p>
            <a:p>
              <a:pPr algn="ctr" defTabSz="912813"/>
              <a:r>
                <a:rPr kumimoji="0" lang="en-US" altLang="zh-TW" sz="2400" b="1">
                  <a:solidFill>
                    <a:srgbClr val="005188"/>
                  </a:solidFill>
                  <a:latin typeface="微軟正黑體" pitchFamily="34" charset="-120"/>
                  <a:ea typeface="微軟正黑體" pitchFamily="34" charset="-120"/>
                </a:rPr>
                <a:t>105</a:t>
              </a:r>
              <a:r>
                <a:rPr kumimoji="0" lang="zh-TW" altLang="en-US" sz="2400" b="1">
                  <a:solidFill>
                    <a:srgbClr val="005188"/>
                  </a:solidFill>
                  <a:latin typeface="微軟正黑體" pitchFamily="34" charset="-120"/>
                  <a:ea typeface="微軟正黑體" pitchFamily="34" charset="-120"/>
                </a:rPr>
                <a:t>及</a:t>
              </a:r>
              <a:r>
                <a:rPr kumimoji="0" lang="en-US" altLang="zh-TW" sz="2400" b="1">
                  <a:solidFill>
                    <a:srgbClr val="005188"/>
                  </a:solidFill>
                  <a:latin typeface="微軟正黑體" pitchFamily="34" charset="-120"/>
                  <a:ea typeface="微軟正黑體" pitchFamily="34" charset="-120"/>
                </a:rPr>
                <a:t>104</a:t>
              </a:r>
              <a:r>
                <a:rPr kumimoji="0" lang="zh-TW" altLang="en-US" sz="2400" b="1">
                  <a:solidFill>
                    <a:srgbClr val="005188"/>
                  </a:solidFill>
                  <a:latin typeface="微軟正黑體" pitchFamily="34" charset="-120"/>
                  <a:ea typeface="微軟正黑體" pitchFamily="34" charset="-120"/>
                </a:rPr>
                <a:t>學年度入學</a:t>
              </a:r>
              <a:endParaRPr kumimoji="0" lang="zh-CN" altLang="en-US" sz="2400" b="1">
                <a:solidFill>
                  <a:srgbClr val="005188"/>
                </a:solidFill>
                <a:latin typeface="微軟正黑體" pitchFamily="34" charset="-120"/>
                <a:ea typeface="微軟正黑體" pitchFamily="34" charset="-120"/>
              </a:endParaRPr>
            </a:p>
          </p:txBody>
        </p:sp>
        <p:sp>
          <p:nvSpPr>
            <p:cNvPr id="122902" name="文本框 86"/>
            <p:cNvSpPr txBox="1">
              <a:spLocks noChangeArrowheads="1"/>
            </p:cNvSpPr>
            <p:nvPr/>
          </p:nvSpPr>
          <p:spPr bwMode="auto">
            <a:xfrm>
              <a:off x="7909880" y="4643340"/>
              <a:ext cx="2252834" cy="1888263"/>
            </a:xfrm>
            <a:prstGeom prst="rect">
              <a:avLst/>
            </a:prstGeom>
            <a:noFill/>
            <a:ln w="9525">
              <a:noFill/>
              <a:miter lim="800000"/>
              <a:headEnd/>
              <a:tailEnd/>
            </a:ln>
          </p:spPr>
          <p:txBody>
            <a:bodyPr>
              <a:spAutoFit/>
            </a:bodyPr>
            <a:lstStyle/>
            <a:p>
              <a:pPr defTabSz="912813"/>
              <a:r>
                <a:rPr kumimoji="0" lang="en-US" altLang="zh-TW">
                  <a:solidFill>
                    <a:srgbClr val="000000"/>
                  </a:solidFill>
                  <a:latin typeface="微軟正黑體" pitchFamily="34" charset="-120"/>
                  <a:ea typeface="微軟正黑體" pitchFamily="34" charset="-120"/>
                </a:rPr>
                <a:t>1.</a:t>
              </a:r>
              <a:r>
                <a:rPr kumimoji="0" lang="zh-TW" altLang="en-US">
                  <a:solidFill>
                    <a:srgbClr val="000000"/>
                  </a:solidFill>
                  <a:latin typeface="微軟正黑體" pitchFamily="34" charset="-120"/>
                  <a:ea typeface="微軟正黑體" pitchFamily="34" charset="-120"/>
                </a:rPr>
                <a:t>五</a:t>
              </a:r>
              <a:r>
                <a:rPr kumimoji="0" lang="zh-TW" altLang="zh-TW">
                  <a:solidFill>
                    <a:srgbClr val="000000"/>
                  </a:solidFill>
                  <a:latin typeface="微軟正黑體" pitchFamily="34" charset="-120"/>
                  <a:ea typeface="微軟正黑體" pitchFamily="34" charset="-120"/>
                </a:rPr>
                <a:t>到六年級領域學習節數須為九年一</a:t>
              </a:r>
              <a:endParaRPr kumimoji="0" lang="en-US" altLang="zh-TW">
                <a:solidFill>
                  <a:srgbClr val="000000"/>
                </a:solidFill>
                <a:latin typeface="微軟正黑體" pitchFamily="34" charset="-120"/>
                <a:ea typeface="微軟正黑體" pitchFamily="34" charset="-120"/>
              </a:endParaRPr>
            </a:p>
            <a:p>
              <a:pPr defTabSz="912813"/>
              <a:r>
                <a:rPr kumimoji="0" lang="en-US" altLang="zh-TW">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貫規範領域與節數，彈性學習節數在</a:t>
              </a:r>
              <a:endParaRPr kumimoji="0" lang="en-US" altLang="zh-TW">
                <a:solidFill>
                  <a:srgbClr val="000000"/>
                </a:solidFill>
                <a:latin typeface="微軟正黑體" pitchFamily="34" charset="-120"/>
                <a:ea typeface="微軟正黑體" pitchFamily="34" charset="-120"/>
              </a:endParaRPr>
            </a:p>
            <a:p>
              <a:pPr defTabSz="912813"/>
              <a:r>
                <a:rPr kumimoji="0" lang="en-US" altLang="zh-TW">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九年一貫節數下，</a:t>
              </a:r>
              <a:r>
                <a:rPr kumimoji="0" lang="zh-TW" altLang="zh-TW" b="1">
                  <a:solidFill>
                    <a:srgbClr val="000000"/>
                  </a:solidFill>
                  <a:latin typeface="微軟正黑體" pitchFamily="34" charset="-120"/>
                  <a:ea typeface="微軟正黑體" pitchFamily="34" charset="-120"/>
                </a:rPr>
                <a:t>採用九年一貫或新</a:t>
              </a:r>
              <a:endParaRPr kumimoji="0" lang="en-US" altLang="zh-TW" b="1">
                <a:solidFill>
                  <a:srgbClr val="000000"/>
                </a:solidFill>
                <a:latin typeface="微軟正黑體" pitchFamily="34" charset="-120"/>
                <a:ea typeface="微軟正黑體" pitchFamily="34" charset="-120"/>
              </a:endParaRPr>
            </a:p>
            <a:p>
              <a:pPr defTabSz="912813"/>
              <a:r>
                <a:rPr kumimoji="0" lang="en-US" altLang="zh-TW" b="1">
                  <a:solidFill>
                    <a:srgbClr val="000000"/>
                  </a:solidFill>
                  <a:latin typeface="微軟正黑體" pitchFamily="34" charset="-120"/>
                  <a:ea typeface="微軟正黑體" pitchFamily="34" charset="-120"/>
                </a:rPr>
                <a:t>   </a:t>
              </a:r>
              <a:r>
                <a:rPr kumimoji="0" lang="zh-TW" altLang="zh-TW" b="1">
                  <a:solidFill>
                    <a:srgbClr val="000000"/>
                  </a:solidFill>
                  <a:latin typeface="微軟正黑體" pitchFamily="34" charset="-120"/>
                  <a:ea typeface="微軟正黑體" pitchFamily="34" charset="-120"/>
                </a:rPr>
                <a:t>課綱規範皆可。</a:t>
              </a:r>
              <a:endParaRPr kumimoji="0" lang="en-US" altLang="zh-TW" b="1">
                <a:solidFill>
                  <a:srgbClr val="000000"/>
                </a:solidFill>
                <a:latin typeface="微軟正黑體" pitchFamily="34" charset="-120"/>
                <a:ea typeface="微軟正黑體" pitchFamily="34" charset="-120"/>
              </a:endParaRPr>
            </a:p>
            <a:p>
              <a:pPr defTabSz="912813"/>
              <a:r>
                <a:rPr kumimoji="0" lang="en-US" altLang="zh-TW">
                  <a:solidFill>
                    <a:srgbClr val="000000"/>
                  </a:solidFill>
                  <a:latin typeface="微軟正黑體" pitchFamily="34" charset="-120"/>
                  <a:ea typeface="微軟正黑體" pitchFamily="34" charset="-120"/>
                </a:rPr>
                <a:t>2.</a:t>
              </a:r>
              <a:r>
                <a:rPr kumimoji="0" lang="zh-TW" altLang="en-US">
                  <a:solidFill>
                    <a:srgbClr val="000000"/>
                  </a:solidFill>
                  <a:latin typeface="微軟正黑體" pitchFamily="34" charset="-120"/>
                  <a:ea typeface="微軟正黑體" pitchFamily="34" charset="-120"/>
                </a:rPr>
                <a:t>五</a:t>
              </a:r>
              <a:r>
                <a:rPr kumimoji="0" lang="zh-TW" altLang="zh-TW">
                  <a:solidFill>
                    <a:srgbClr val="000000"/>
                  </a:solidFill>
                  <a:latin typeface="微軟正黑體" pitchFamily="34" charset="-120"/>
                  <a:ea typeface="微軟正黑體" pitchFamily="34" charset="-120"/>
                </a:rPr>
                <a:t>到六年級</a:t>
              </a:r>
              <a:r>
                <a:rPr kumimoji="0" lang="zh-TW" altLang="zh-TW" b="1">
                  <a:solidFill>
                    <a:srgbClr val="000000"/>
                  </a:solidFill>
                  <a:latin typeface="微軟正黑體" pitchFamily="34" charset="-120"/>
                  <a:ea typeface="微軟正黑體" pitchFamily="34" charset="-120"/>
                </a:rPr>
                <a:t>以</a:t>
              </a:r>
              <a:r>
                <a:rPr kumimoji="0" lang="en-US" altLang="zh-TW" b="1">
                  <a:solidFill>
                    <a:srgbClr val="000000"/>
                  </a:solidFill>
                  <a:latin typeface="微軟正黑體" pitchFamily="34" charset="-120"/>
                  <a:ea typeface="微軟正黑體" pitchFamily="34" charset="-120"/>
                </a:rPr>
                <a:t>109</a:t>
              </a:r>
              <a:r>
                <a:rPr kumimoji="0" lang="zh-TW" altLang="zh-TW" b="1">
                  <a:solidFill>
                    <a:srgbClr val="000000"/>
                  </a:solidFill>
                  <a:latin typeface="微軟正黑體" pitchFamily="34" charset="-120"/>
                  <a:ea typeface="微軟正黑體" pitchFamily="34" charset="-120"/>
                </a:rPr>
                <a:t>學年度起始</a:t>
              </a:r>
              <a:r>
                <a:rPr kumimoji="0" lang="zh-TW" altLang="zh-TW">
                  <a:solidFill>
                    <a:srgbClr val="000000"/>
                  </a:solidFill>
                  <a:latin typeface="微軟正黑體" pitchFamily="34" charset="-120"/>
                  <a:ea typeface="微軟正黑體" pitchFamily="34" charset="-120"/>
                </a:rPr>
                <a:t>往後填</a:t>
              </a:r>
              <a:endParaRPr kumimoji="0" lang="en-US" altLang="zh-TW">
                <a:solidFill>
                  <a:srgbClr val="000000"/>
                </a:solidFill>
                <a:latin typeface="微軟正黑體" pitchFamily="34" charset="-120"/>
                <a:ea typeface="微軟正黑體" pitchFamily="34" charset="-120"/>
              </a:endParaRPr>
            </a:p>
            <a:p>
              <a:pPr defTabSz="912813"/>
              <a:r>
                <a:rPr kumimoji="0" lang="zh-TW" altLang="en-US">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寫該年級至六年級畢業前未來規劃的</a:t>
              </a:r>
              <a:endParaRPr kumimoji="0" lang="en-US" altLang="zh-TW">
                <a:solidFill>
                  <a:srgbClr val="000000"/>
                </a:solidFill>
                <a:latin typeface="微軟正黑體" pitchFamily="34" charset="-120"/>
                <a:ea typeface="微軟正黑體" pitchFamily="34" charset="-120"/>
              </a:endParaRPr>
            </a:p>
            <a:p>
              <a:pPr defTabSz="912813"/>
              <a:r>
                <a:rPr kumimoji="0" lang="zh-TW" altLang="en-US">
                  <a:solidFill>
                    <a:srgbClr val="000000"/>
                  </a:solidFill>
                  <a:latin typeface="微軟正黑體" pitchFamily="34" charset="-120"/>
                  <a:ea typeface="微軟正黑體" pitchFamily="34" charset="-120"/>
                </a:rPr>
                <a:t>   </a:t>
              </a:r>
              <a:r>
                <a:rPr kumimoji="0" lang="zh-TW" altLang="zh-TW">
                  <a:solidFill>
                    <a:srgbClr val="000000"/>
                  </a:solidFill>
                  <a:latin typeface="微軟正黑體" pitchFamily="34" charset="-120"/>
                  <a:ea typeface="微軟正黑體" pitchFamily="34" charset="-120"/>
                </a:rPr>
                <a:t>學習節數分配。</a:t>
              </a:r>
              <a:endParaRPr kumimoji="0" lang="en-US" altLang="zh-TW">
                <a:solidFill>
                  <a:srgbClr val="000000"/>
                </a:solidFill>
                <a:latin typeface="微軟正黑體" pitchFamily="34" charset="-120"/>
                <a:ea typeface="微軟正黑體" pitchFamily="34" charset="-120"/>
              </a:endParaRPr>
            </a:p>
            <a:p>
              <a:pPr defTabSz="912813"/>
              <a:endParaRPr kumimoji="0" lang="en-US" altLang="zh-CN" sz="1600">
                <a:solidFill>
                  <a:srgbClr val="595959"/>
                </a:solidFill>
                <a:latin typeface="方正清刻本悦宋简体"/>
                <a:ea typeface="方正清刻本悦宋简体"/>
                <a:cs typeface="方正清刻本悦宋简体"/>
              </a:endParaRPr>
            </a:p>
          </p:txBody>
        </p:sp>
      </p:grpSp>
      <p:sp>
        <p:nvSpPr>
          <p:cNvPr id="47" name="矩形 46"/>
          <p:cNvSpPr>
            <a:spLocks noChangeArrowheads="1"/>
          </p:cNvSpPr>
          <p:nvPr/>
        </p:nvSpPr>
        <p:spPr bwMode="auto">
          <a:xfrm>
            <a:off x="644525" y="893763"/>
            <a:ext cx="11379200" cy="522287"/>
          </a:xfrm>
          <a:prstGeom prst="rect">
            <a:avLst/>
          </a:prstGeom>
          <a:noFill/>
          <a:ln w="9525">
            <a:noFill/>
            <a:miter lim="800000"/>
            <a:headEnd/>
            <a:tailEnd/>
          </a:ln>
        </p:spPr>
        <p:txBody>
          <a:bodyPr>
            <a:spAutoFit/>
          </a:bodyPr>
          <a:lstStyle/>
          <a:p>
            <a:pPr defTabSz="912813"/>
            <a:r>
              <a:rPr kumimoji="0" lang="zh-TW" altLang="en-US" sz="2800" b="1">
                <a:solidFill>
                  <a:srgbClr val="000000"/>
                </a:solidFill>
                <a:latin typeface="微軟正黑體" pitchFamily="34" charset="-120"/>
                <a:ea typeface="微軟正黑體" pitchFamily="34" charset="-120"/>
              </a:rPr>
              <a:t>●依照其入學之學年度提供各年級歷年的學習節數分配表，每年級一張。</a:t>
            </a:r>
          </a:p>
        </p:txBody>
      </p:sp>
      <p:sp>
        <p:nvSpPr>
          <p:cNvPr id="48" name="文本占位符 2"/>
          <p:cNvSpPr txBox="1">
            <a:spLocks/>
          </p:cNvSpPr>
          <p:nvPr/>
        </p:nvSpPr>
        <p:spPr>
          <a:xfrm>
            <a:off x="6918325" y="363538"/>
            <a:ext cx="1579563" cy="4254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kumimoji="0" lang="en-US" altLang="zh-TW" sz="2667" dirty="0">
                <a:solidFill>
                  <a:srgbClr val="FF0000"/>
                </a:solidFill>
                <a:latin typeface="微軟正黑體" panose="020B0604030504040204" pitchFamily="34" charset="-120"/>
                <a:ea typeface="微軟正黑體" panose="020B0604030504040204" pitchFamily="34" charset="-120"/>
              </a:rPr>
              <a:t>P44-49</a:t>
            </a:r>
            <a:endParaRPr kumimoji="0" lang="zh-CN" altLang="en-US" sz="2667" b="0" dirty="0">
              <a:solidFill>
                <a:srgbClr val="FF0000"/>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fill="hold" nodeType="withEffect">
                                  <p:stCondLst>
                                    <p:cond delay="0"/>
                                  </p:stCondLst>
                                  <p:childTnLst>
                                    <p:animRot by="21600000">
                                      <p:cBhvr>
                                        <p:cTn id="13" dur="1000" fill="hold"/>
                                        <p:tgtEl>
                                          <p:spTgt spid="4"/>
                                        </p:tgtEl>
                                        <p:attrNameLst>
                                          <p:attrName>r</p:attrName>
                                        </p:attrNameLst>
                                      </p:cBhvr>
                                    </p:animRot>
                                  </p:childTnLst>
                                </p:cTn>
                              </p:par>
                            </p:childTnLst>
                          </p:cTn>
                        </p:par>
                        <p:par>
                          <p:cTn id="14" fill="hold">
                            <p:stCondLst>
                              <p:cond delay="12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8" presetClass="emph" presetSubtype="0" fill="hold" nodeType="withEffect">
                                  <p:stCondLst>
                                    <p:cond delay="0"/>
                                  </p:stCondLst>
                                  <p:childTnLst>
                                    <p:animRot by="21600000">
                                      <p:cBhvr>
                                        <p:cTn id="22" dur="1000" fill="hold"/>
                                        <p:tgtEl>
                                          <p:spTgt spid="27"/>
                                        </p:tgtEl>
                                        <p:attrNameLst>
                                          <p:attrName>r</p:attrName>
                                        </p:attrNameLst>
                                      </p:cBhvr>
                                    </p:animRot>
                                  </p:childTnLst>
                                </p:cTn>
                              </p:par>
                            </p:childTnLst>
                          </p:cTn>
                        </p:par>
                        <p:par>
                          <p:cTn id="23" fill="hold">
                            <p:stCondLst>
                              <p:cond delay="22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fill="hold" nodeType="withEffect">
                                  <p:stCondLst>
                                    <p:cond delay="0"/>
                                  </p:stCondLst>
                                  <p:childTnLst>
                                    <p:animRot by="21600000">
                                      <p:cBhvr>
                                        <p:cTn id="31" dur="1000" fill="hold"/>
                                        <p:tgtEl>
                                          <p:spTgt spid="30"/>
                                        </p:tgtEl>
                                        <p:attrNameLst>
                                          <p:attrName>r</p:attrName>
                                        </p:attrNameLst>
                                      </p:cBhvr>
                                    </p:animRot>
                                  </p:childTnLst>
                                </p:cTn>
                              </p:par>
                            </p:childTnLst>
                          </p:cTn>
                        </p:par>
                        <p:par>
                          <p:cTn id="32" fill="hold">
                            <p:stCondLst>
                              <p:cond delay="3200"/>
                            </p:stCondLst>
                            <p:childTnLst>
                              <p:par>
                                <p:cTn id="33" presetID="16" presetClass="entr" presetSubtype="37"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10"/>
                                        <p:tgtEl>
                                          <p:spTgt spid="8"/>
                                        </p:tgtEl>
                                      </p:cBhvr>
                                    </p:animEffect>
                                  </p:childTnLst>
                                </p:cTn>
                              </p:par>
                            </p:childTnLst>
                          </p:cTn>
                        </p:par>
                        <p:par>
                          <p:cTn id="36" fill="hold">
                            <p:stCondLst>
                              <p:cond delay="3210"/>
                            </p:stCondLst>
                            <p:childTnLst>
                              <p:par>
                                <p:cTn id="37" presetID="4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
                                        <p:tgtEl>
                                          <p:spTgt spid="10"/>
                                        </p:tgtEl>
                                      </p:cBhvr>
                                    </p:animEffect>
                                    <p:anim calcmode="lin" valueType="num">
                                      <p:cBhvr>
                                        <p:cTn id="40" dur="10" fill="hold"/>
                                        <p:tgtEl>
                                          <p:spTgt spid="10"/>
                                        </p:tgtEl>
                                        <p:attrNameLst>
                                          <p:attrName>ppt_x</p:attrName>
                                        </p:attrNameLst>
                                      </p:cBhvr>
                                      <p:tavLst>
                                        <p:tav tm="0">
                                          <p:val>
                                            <p:strVal val="#ppt_x"/>
                                          </p:val>
                                        </p:tav>
                                        <p:tav tm="100000">
                                          <p:val>
                                            <p:strVal val="#ppt_x"/>
                                          </p:val>
                                        </p:tav>
                                      </p:tavLst>
                                    </p:anim>
                                    <p:anim calcmode="lin" valueType="num">
                                      <p:cBhvr>
                                        <p:cTn id="41" dur="1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22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
                                        <p:tgtEl>
                                          <p:spTgt spid="9"/>
                                        </p:tgtEl>
                                      </p:cBhvr>
                                    </p:animEffect>
                                    <p:anim calcmode="lin" valueType="num">
                                      <p:cBhvr>
                                        <p:cTn id="46" dur="10" fill="hold"/>
                                        <p:tgtEl>
                                          <p:spTgt spid="9"/>
                                        </p:tgtEl>
                                        <p:attrNameLst>
                                          <p:attrName>ppt_x</p:attrName>
                                        </p:attrNameLst>
                                      </p:cBhvr>
                                      <p:tavLst>
                                        <p:tav tm="0">
                                          <p:val>
                                            <p:strVal val="#ppt_x"/>
                                          </p:val>
                                        </p:tav>
                                        <p:tav tm="100000">
                                          <p:val>
                                            <p:strVal val="#ppt_x"/>
                                          </p:val>
                                        </p:tav>
                                      </p:tavLst>
                                    </p:anim>
                                    <p:anim calcmode="lin" valueType="num">
                                      <p:cBhvr>
                                        <p:cTn id="47" dur="1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3230"/>
                            </p:stCondLst>
                            <p:childTnLst>
                              <p:par>
                                <p:cTn id="49" presetID="47"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
                                        <p:tgtEl>
                                          <p:spTgt spid="24"/>
                                        </p:tgtEl>
                                      </p:cBhvr>
                                    </p:animEffect>
                                    <p:anim calcmode="lin" valueType="num">
                                      <p:cBhvr>
                                        <p:cTn id="52" dur="10" fill="hold"/>
                                        <p:tgtEl>
                                          <p:spTgt spid="24"/>
                                        </p:tgtEl>
                                        <p:attrNameLst>
                                          <p:attrName>ppt_x</p:attrName>
                                        </p:attrNameLst>
                                      </p:cBhvr>
                                      <p:tavLst>
                                        <p:tav tm="0">
                                          <p:val>
                                            <p:strVal val="#ppt_x"/>
                                          </p:val>
                                        </p:tav>
                                        <p:tav tm="100000">
                                          <p:val>
                                            <p:strVal val="#ppt_x"/>
                                          </p:val>
                                        </p:tav>
                                      </p:tavLst>
                                    </p:anim>
                                    <p:anim calcmode="lin" valueType="num">
                                      <p:cBhvr>
                                        <p:cTn id="53" dur="1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3240"/>
                            </p:stCondLst>
                            <p:childTnLst>
                              <p:par>
                                <p:cTn id="55" presetID="16" presetClass="entr" presetSubtype="37"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outVertical)">
                                      <p:cBhvr>
                                        <p:cTn id="57" dur="10"/>
                                        <p:tgtEl>
                                          <p:spTgt spid="28"/>
                                        </p:tgtEl>
                                      </p:cBhvr>
                                    </p:animEffect>
                                  </p:childTnLst>
                                </p:cTn>
                              </p:par>
                            </p:childTnLst>
                          </p:cTn>
                        </p:par>
                        <p:par>
                          <p:cTn id="58" fill="hold">
                            <p:stCondLst>
                              <p:cond delay="325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
                                        <p:tgtEl>
                                          <p:spTgt spid="29"/>
                                        </p:tgtEl>
                                      </p:cBhvr>
                                    </p:animEffect>
                                    <p:anim calcmode="lin" valueType="num">
                                      <p:cBhvr>
                                        <p:cTn id="62" dur="10" fill="hold"/>
                                        <p:tgtEl>
                                          <p:spTgt spid="29"/>
                                        </p:tgtEl>
                                        <p:attrNameLst>
                                          <p:attrName>ppt_x</p:attrName>
                                        </p:attrNameLst>
                                      </p:cBhvr>
                                      <p:tavLst>
                                        <p:tav tm="0">
                                          <p:val>
                                            <p:strVal val="#ppt_x"/>
                                          </p:val>
                                        </p:tav>
                                        <p:tav tm="100000">
                                          <p:val>
                                            <p:strVal val="#ppt_x"/>
                                          </p:val>
                                        </p:tav>
                                      </p:tavLst>
                                    </p:anim>
                                    <p:anim calcmode="lin" valueType="num">
                                      <p:cBhvr>
                                        <p:cTn id="63" dur="1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3260"/>
                            </p:stCondLst>
                            <p:childTnLst>
                              <p:par>
                                <p:cTn id="65" presetID="47"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
                                        <p:tgtEl>
                                          <p:spTgt spid="16"/>
                                        </p:tgtEl>
                                      </p:cBhvr>
                                    </p:animEffect>
                                    <p:anim calcmode="lin" valueType="num">
                                      <p:cBhvr>
                                        <p:cTn id="68" dur="10" fill="hold"/>
                                        <p:tgtEl>
                                          <p:spTgt spid="16"/>
                                        </p:tgtEl>
                                        <p:attrNameLst>
                                          <p:attrName>ppt_x</p:attrName>
                                        </p:attrNameLst>
                                      </p:cBhvr>
                                      <p:tavLst>
                                        <p:tav tm="0">
                                          <p:val>
                                            <p:strVal val="#ppt_x"/>
                                          </p:val>
                                        </p:tav>
                                        <p:tav tm="100000">
                                          <p:val>
                                            <p:strVal val="#ppt_x"/>
                                          </p:val>
                                        </p:tav>
                                      </p:tavLst>
                                    </p:anim>
                                    <p:anim calcmode="lin" valueType="num">
                                      <p:cBhvr>
                                        <p:cTn id="69" dur="1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327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
                                        <p:tgtEl>
                                          <p:spTgt spid="32"/>
                                        </p:tgtEl>
                                      </p:cBhvr>
                                    </p:animEffect>
                                    <p:anim calcmode="lin" valueType="num">
                                      <p:cBhvr>
                                        <p:cTn id="74" dur="10" fill="hold"/>
                                        <p:tgtEl>
                                          <p:spTgt spid="32"/>
                                        </p:tgtEl>
                                        <p:attrNameLst>
                                          <p:attrName>ppt_x</p:attrName>
                                        </p:attrNameLst>
                                      </p:cBhvr>
                                      <p:tavLst>
                                        <p:tav tm="0">
                                          <p:val>
                                            <p:strVal val="#ppt_x"/>
                                          </p:val>
                                        </p:tav>
                                        <p:tav tm="100000">
                                          <p:val>
                                            <p:strVal val="#ppt_x"/>
                                          </p:val>
                                        </p:tav>
                                      </p:tavLst>
                                    </p:anim>
                                    <p:anim calcmode="lin" valueType="num">
                                      <p:cBhvr>
                                        <p:cTn id="75" dur="1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280"/>
                            </p:stCondLst>
                            <p:childTnLst>
                              <p:par>
                                <p:cTn id="77" presetID="16" presetClass="entr" presetSubtype="37"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outVertical)">
                                      <p:cBhvr>
                                        <p:cTn id="79" dur="1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750"/>
                                        <p:tgtEl>
                                          <p:spTgt spid="5"/>
                                        </p:tgtEl>
                                      </p:cBhvr>
                                    </p:animEffect>
                                    <p:anim calcmode="lin" valueType="num">
                                      <p:cBhvr>
                                        <p:cTn id="91" dur="750" fill="hold"/>
                                        <p:tgtEl>
                                          <p:spTgt spid="5"/>
                                        </p:tgtEl>
                                        <p:attrNameLst>
                                          <p:attrName>ppt_x</p:attrName>
                                        </p:attrNameLst>
                                      </p:cBhvr>
                                      <p:tavLst>
                                        <p:tav tm="0">
                                          <p:val>
                                            <p:strVal val="#ppt_x"/>
                                          </p:val>
                                        </p:tav>
                                        <p:tav tm="100000">
                                          <p:val>
                                            <p:strVal val="#ppt_x"/>
                                          </p:val>
                                        </p:tav>
                                      </p:tavLst>
                                    </p:anim>
                                    <p:anim calcmode="lin" valueType="num">
                                      <p:cBhvr>
                                        <p:cTn id="92"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750"/>
                                        <p:tgtEl>
                                          <p:spTgt spid="41"/>
                                        </p:tgtEl>
                                      </p:cBhvr>
                                    </p:animEffect>
                                    <p:anim calcmode="lin" valueType="num">
                                      <p:cBhvr>
                                        <p:cTn id="98" dur="750" fill="hold"/>
                                        <p:tgtEl>
                                          <p:spTgt spid="41"/>
                                        </p:tgtEl>
                                        <p:attrNameLst>
                                          <p:attrName>ppt_x</p:attrName>
                                        </p:attrNameLst>
                                      </p:cBhvr>
                                      <p:tavLst>
                                        <p:tav tm="0">
                                          <p:val>
                                            <p:strVal val="#ppt_x"/>
                                          </p:val>
                                        </p:tav>
                                        <p:tav tm="100000">
                                          <p:val>
                                            <p:strVal val="#ppt_x"/>
                                          </p:val>
                                        </p:tav>
                                      </p:tavLst>
                                    </p:anim>
                                    <p:anim calcmode="lin" valueType="num">
                                      <p:cBhvr>
                                        <p:cTn id="99"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750"/>
                                        <p:tgtEl>
                                          <p:spTgt spid="44"/>
                                        </p:tgtEl>
                                      </p:cBhvr>
                                    </p:animEffect>
                                    <p:anim calcmode="lin" valueType="num">
                                      <p:cBhvr>
                                        <p:cTn id="105" dur="750" fill="hold"/>
                                        <p:tgtEl>
                                          <p:spTgt spid="44"/>
                                        </p:tgtEl>
                                        <p:attrNameLst>
                                          <p:attrName>ppt_x</p:attrName>
                                        </p:attrNameLst>
                                      </p:cBhvr>
                                      <p:tavLst>
                                        <p:tav tm="0">
                                          <p:val>
                                            <p:strVal val="#ppt_x"/>
                                          </p:val>
                                        </p:tav>
                                        <p:tav tm="100000">
                                          <p:val>
                                            <p:strVal val="#ppt_x"/>
                                          </p:val>
                                        </p:tav>
                                      </p:tavLst>
                                    </p:anim>
                                    <p:anim calcmode="lin" valueType="num">
                                      <p:cBhvr>
                                        <p:cTn id="106" dur="750" fill="hold"/>
                                        <p:tgtEl>
                                          <p:spTgt spid="44"/>
                                        </p:tgtEl>
                                        <p:attrNameLst>
                                          <p:attrName>ppt_y</p:attrName>
                                        </p:attrNameLst>
                                      </p:cBhvr>
                                      <p:tavLst>
                                        <p:tav tm="0">
                                          <p:val>
                                            <p:strVal val="#ppt_y+.1"/>
                                          </p:val>
                                        </p:tav>
                                        <p:tav tm="100000">
                                          <p:val>
                                            <p:strVal val="#ppt_y"/>
                                          </p:val>
                                        </p:tav>
                                      </p:tavLst>
                                    </p:anim>
                                  </p:childTnLst>
                                </p:cTn>
                              </p:par>
                            </p:childTnLst>
                          </p:cTn>
                        </p:par>
                        <p:par>
                          <p:cTn id="107" fill="hold">
                            <p:stCondLst>
                              <p:cond delay="750"/>
                            </p:stCondLst>
                            <p:childTnLst>
                              <p:par>
                                <p:cTn id="108" presetID="2" presetClass="entr" presetSubtype="2" decel="100000" fill="hold" grpId="0" nodeType="afterEffect">
                                  <p:stCondLst>
                                    <p:cond delay="0"/>
                                  </p:stCondLst>
                                  <p:iterate type="lt">
                                    <p:tmPct val="10000"/>
                                  </p:iterate>
                                  <p:childTnLst>
                                    <p:set>
                                      <p:cBhvr>
                                        <p:cTn id="109" dur="1" fill="hold">
                                          <p:stCondLst>
                                            <p:cond delay="0"/>
                                          </p:stCondLst>
                                        </p:cTn>
                                        <p:tgtEl>
                                          <p:spTgt spid="48">
                                            <p:txEl>
                                              <p:pRg st="0" end="0"/>
                                            </p:txEl>
                                          </p:spTgt>
                                        </p:tgtEl>
                                        <p:attrNameLst>
                                          <p:attrName>style.visibility</p:attrName>
                                        </p:attrNameLst>
                                      </p:cBhvr>
                                      <p:to>
                                        <p:strVal val="visible"/>
                                      </p:to>
                                    </p:set>
                                    <p:anim calcmode="lin" valueType="num">
                                      <p:cBhvr additive="base">
                                        <p:cTn id="110"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9" grpId="0"/>
      <p:bldP spid="29" grpId="0"/>
      <p:bldP spid="32" grpId="0"/>
      <p:bldP spid="47" grpId="0"/>
      <p:bldP spid="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5"/>
          <p:cNvGrpSpPr>
            <a:grpSpLocks/>
          </p:cNvGrpSpPr>
          <p:nvPr/>
        </p:nvGrpSpPr>
        <p:grpSpPr bwMode="auto">
          <a:xfrm>
            <a:off x="0" y="1712913"/>
            <a:ext cx="12192000" cy="3519487"/>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 name="矩形 2"/>
            <p:cNvSpPr/>
            <p:nvPr/>
          </p:nvSpPr>
          <p:spPr>
            <a:xfrm>
              <a:off x="0" y="1713701"/>
              <a:ext cx="12192000" cy="3519054"/>
            </a:xfrm>
            <a:prstGeom prst="rect">
              <a:avLst/>
            </a:prstGeom>
            <a:blipFill dpi="0" rotWithShape="1">
              <a:blip r:embed="rId3" cstate="print">
                <a:alphaModFix amt="5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pic>
        <p:nvPicPr>
          <p:cNvPr id="4" name="图片 3"/>
          <p:cNvPicPr>
            <a:picLocks noChangeAspect="1"/>
          </p:cNvPicPr>
          <p:nvPr/>
        </p:nvPicPr>
        <p:blipFill>
          <a:blip r:embed="rId4"/>
          <a:srcRect/>
          <a:stretch>
            <a:fillRect/>
          </a:stretch>
        </p:blipFill>
        <p:spPr bwMode="auto">
          <a:xfrm>
            <a:off x="4522788" y="515938"/>
            <a:ext cx="3070225" cy="3030537"/>
          </a:xfrm>
          <a:prstGeom prst="rect">
            <a:avLst/>
          </a:prstGeom>
          <a:noFill/>
          <a:ln w="9525">
            <a:noFill/>
            <a:miter lim="800000"/>
            <a:headEnd/>
            <a:tailEnd/>
          </a:ln>
        </p:spPr>
      </p:pic>
      <p:sp>
        <p:nvSpPr>
          <p:cNvPr id="5" name="TextBox 37"/>
          <p:cNvSpPr txBox="1"/>
          <p:nvPr/>
        </p:nvSpPr>
        <p:spPr>
          <a:xfrm>
            <a:off x="4523542" y="3734097"/>
            <a:ext cx="3226211" cy="769441"/>
          </a:xfrm>
          <a:prstGeom prst="rect">
            <a:avLst/>
          </a:prstGeom>
          <a:noFill/>
        </p:spPr>
        <p:txBody>
          <a:bodyPr lIns="0" rIns="0">
            <a:spAutoFit/>
          </a:bodyPr>
          <a:lstStyle/>
          <a:p>
            <a:pPr algn="ctr" fontAlgn="auto">
              <a:spcBef>
                <a:spcPts val="0"/>
              </a:spcBef>
              <a:spcAft>
                <a:spcPts val="0"/>
              </a:spcAft>
              <a:defRPr/>
            </a:pPr>
            <a:r>
              <a:rPr kumimoji="0" lang="zh-CN" altLang="en-US" sz="4400" b="1" dirty="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提問與釋疑</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t="57156"/>
          <a:stretch>
            <a:fillRect/>
          </a:stretch>
        </p:blipFill>
        <p:spPr bwMode="auto">
          <a:xfrm>
            <a:off x="0" y="0"/>
            <a:ext cx="12192000" cy="4899025"/>
          </a:xfrm>
          <a:prstGeom prst="rect">
            <a:avLst/>
          </a:prstGeom>
          <a:noFill/>
          <a:ln w="9525">
            <a:noFill/>
            <a:miter lim="800000"/>
            <a:headEnd/>
            <a:tailEnd/>
          </a:ln>
        </p:spPr>
      </p:pic>
      <p:sp>
        <p:nvSpPr>
          <p:cNvPr id="3" name="文本框 2"/>
          <p:cNvSpPr txBox="1">
            <a:spLocks noChangeArrowheads="1"/>
          </p:cNvSpPr>
          <p:nvPr/>
        </p:nvSpPr>
        <p:spPr bwMode="auto">
          <a:xfrm>
            <a:off x="3894138" y="4391025"/>
            <a:ext cx="5570537" cy="1016000"/>
          </a:xfrm>
          <a:prstGeom prst="rect">
            <a:avLst/>
          </a:prstGeom>
          <a:noFill/>
          <a:ln w="9525">
            <a:noFill/>
            <a:miter lim="800000"/>
            <a:headEnd/>
            <a:tailEnd/>
          </a:ln>
        </p:spPr>
        <p:txBody>
          <a:bodyPr wrap="none">
            <a:spAutoFit/>
          </a:bodyPr>
          <a:lstStyle/>
          <a:p>
            <a:r>
              <a:rPr kumimoji="0" lang="zh-TW" altLang="en-US" sz="6000" b="1">
                <a:solidFill>
                  <a:srgbClr val="005188"/>
                </a:solidFill>
                <a:latin typeface="微軟正黑體" pitchFamily="34" charset="-120"/>
                <a:ea typeface="微軟正黑體" pitchFamily="34" charset="-120"/>
                <a:cs typeface="方正静蕾简体"/>
              </a:rPr>
              <a:t>感謝大家的聆聽</a:t>
            </a:r>
          </a:p>
        </p:txBody>
      </p:sp>
      <p:sp>
        <p:nvSpPr>
          <p:cNvPr id="4" name="文本框 3"/>
          <p:cNvSpPr txBox="1">
            <a:spLocks noChangeArrowheads="1"/>
          </p:cNvSpPr>
          <p:nvPr/>
        </p:nvSpPr>
        <p:spPr bwMode="auto">
          <a:xfrm>
            <a:off x="2339975" y="5640388"/>
            <a:ext cx="8369300" cy="830262"/>
          </a:xfrm>
          <a:prstGeom prst="rect">
            <a:avLst/>
          </a:prstGeom>
          <a:noFill/>
          <a:ln w="9525">
            <a:noFill/>
            <a:miter lim="800000"/>
            <a:headEnd/>
            <a:tailEnd/>
          </a:ln>
        </p:spPr>
        <p:txBody>
          <a:bodyPr>
            <a:spAutoFit/>
          </a:bodyPr>
          <a:lstStyle/>
          <a:p>
            <a:pPr algn="ctr"/>
            <a:r>
              <a:rPr kumimoji="0" lang="zh-TW" altLang="en-US" sz="2400" b="1">
                <a:solidFill>
                  <a:srgbClr val="005188"/>
                </a:solidFill>
                <a:latin typeface="微軟正黑體" pitchFamily="34" charset="-120"/>
                <a:ea typeface="微軟正黑體" pitchFamily="34" charset="-120"/>
                <a:cs typeface="方正静蕾简体"/>
              </a:rPr>
              <a:t>白河國小教務處網路電話：</a:t>
            </a:r>
            <a:r>
              <a:rPr kumimoji="0" lang="en-US" altLang="zh-TW" sz="2400" b="1">
                <a:solidFill>
                  <a:srgbClr val="005188"/>
                </a:solidFill>
                <a:latin typeface="微軟正黑體" pitchFamily="34" charset="-120"/>
                <a:ea typeface="微軟正黑體" pitchFamily="34" charset="-120"/>
                <a:cs typeface="方正静蕾简体"/>
              </a:rPr>
              <a:t>162010</a:t>
            </a:r>
            <a:r>
              <a:rPr kumimoji="0" lang="zh-TW" altLang="en-US" sz="2400" b="1">
                <a:solidFill>
                  <a:srgbClr val="005188"/>
                </a:solidFill>
                <a:latin typeface="微軟正黑體" pitchFamily="34" charset="-120"/>
                <a:ea typeface="微軟正黑體" pitchFamily="34" charset="-120"/>
                <a:cs typeface="方正静蕾简体"/>
              </a:rPr>
              <a:t>  </a:t>
            </a:r>
            <a:r>
              <a:rPr kumimoji="0" lang="zh-CN" altLang="en-US" sz="2400" b="1">
                <a:solidFill>
                  <a:srgbClr val="005188"/>
                </a:solidFill>
                <a:latin typeface="微軟正黑體" pitchFamily="34" charset="-120"/>
                <a:ea typeface="微軟正黑體" pitchFamily="34" charset="-120"/>
                <a:cs typeface="方正静蕾简体"/>
              </a:rPr>
              <a:t>電話：</a:t>
            </a:r>
            <a:r>
              <a:rPr kumimoji="0" lang="en-US" altLang="zh-CN" sz="2400" b="1">
                <a:solidFill>
                  <a:srgbClr val="005188"/>
                </a:solidFill>
                <a:latin typeface="微軟正黑體" pitchFamily="34" charset="-120"/>
                <a:ea typeface="微軟正黑體" pitchFamily="34" charset="-120"/>
                <a:cs typeface="方正静蕾简体"/>
              </a:rPr>
              <a:t>6852177-2012</a:t>
            </a:r>
          </a:p>
          <a:p>
            <a:pPr algn="ctr"/>
            <a:r>
              <a:rPr kumimoji="0" lang="en-US" altLang="zh-TW" sz="2400" b="1">
                <a:solidFill>
                  <a:srgbClr val="005188"/>
                </a:solidFill>
                <a:latin typeface="微軟正黑體" pitchFamily="34" charset="-120"/>
                <a:ea typeface="微軟正黑體" pitchFamily="34" charset="-120"/>
                <a:cs typeface="方正静蕾简体"/>
              </a:rPr>
              <a:t>E-mail</a:t>
            </a:r>
            <a:r>
              <a:rPr kumimoji="0" lang="zh-TW" altLang="en-US" sz="2400" b="1">
                <a:solidFill>
                  <a:srgbClr val="005188"/>
                </a:solidFill>
                <a:latin typeface="新細明體" charset="-120"/>
                <a:ea typeface="微軟正黑體" pitchFamily="34" charset="-120"/>
                <a:cs typeface="方正静蕾简体"/>
              </a:rPr>
              <a:t>：</a:t>
            </a:r>
            <a:r>
              <a:rPr kumimoji="0" lang="en-US" altLang="zh-TW" sz="2400" b="1">
                <a:solidFill>
                  <a:srgbClr val="005188"/>
                </a:solidFill>
                <a:latin typeface="微軟正黑體" pitchFamily="34" charset="-120"/>
                <a:ea typeface="微軟正黑體" pitchFamily="34" charset="-120"/>
                <a:cs typeface="方正静蕾简体"/>
              </a:rPr>
              <a:t>chein0324@gmail.com</a:t>
            </a:r>
            <a:endParaRPr kumimoji="0" lang="en-US" altLang="zh-CN" sz="2400" b="1">
              <a:solidFill>
                <a:srgbClr val="005188"/>
              </a:solidFill>
              <a:latin typeface="微軟正黑體" pitchFamily="34" charset="-120"/>
              <a:ea typeface="微軟正黑體" pitchFamily="34" charset="-120"/>
              <a:cs typeface="方正静蕾简体"/>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iterate type="lt">
                                    <p:tmPct val="15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635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a:grpSpLocks/>
          </p:cNvGrpSpPr>
          <p:nvPr/>
        </p:nvGrpSpPr>
        <p:grpSpPr bwMode="auto">
          <a:xfrm>
            <a:off x="808038" y="3284538"/>
            <a:ext cx="9932987" cy="1928812"/>
            <a:chOff x="806609" y="3509755"/>
            <a:chExt cx="10343040" cy="2008187"/>
          </a:xfrm>
        </p:grpSpPr>
        <p:grpSp>
          <p:nvGrpSpPr>
            <p:cNvPr id="123923"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712" y="3641126"/>
                <a:ext cx="1786737"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sp>
            <p:nvSpPr>
              <p:cNvPr id="17" name="椭圆 28"/>
              <p:cNvSpPr/>
              <p:nvPr/>
            </p:nvSpPr>
            <p:spPr>
              <a:xfrm flipV="1">
                <a:off x="4190444" y="2752773"/>
                <a:ext cx="1786736"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sp>
            <p:nvSpPr>
              <p:cNvPr id="18" name="椭圆 28"/>
              <p:cNvSpPr/>
              <p:nvPr/>
            </p:nvSpPr>
            <p:spPr>
              <a:xfrm>
                <a:off x="5978683" y="3641126"/>
                <a:ext cx="1785234"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sp>
            <p:nvSpPr>
              <p:cNvPr id="19" name="椭圆 28"/>
              <p:cNvSpPr/>
              <p:nvPr/>
            </p:nvSpPr>
            <p:spPr>
              <a:xfrm flipV="1">
                <a:off x="7763917" y="2752773"/>
                <a:ext cx="1786736" cy="892863"/>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dirty="0">
                  <a:solidFill>
                    <a:prstClr val="white"/>
                  </a:solidFill>
                </a:endParaRPr>
              </a:p>
            </p:txBody>
          </p:sp>
          <p:cxnSp>
            <p:nvCxnSpPr>
              <p:cNvPr id="20" name="直接连接符 19"/>
              <p:cNvCxnSpPr/>
              <p:nvPr/>
            </p:nvCxnSpPr>
            <p:spPr>
              <a:xfrm>
                <a:off x="9552156" y="3641126"/>
                <a:ext cx="112854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4132"/>
                <a:ext cx="112854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123924" name="chenying0907 3"/>
            <p:cNvGrpSpPr>
              <a:grpSpLocks/>
            </p:cNvGrpSpPr>
            <p:nvPr/>
          </p:nvGrpSpPr>
          <p:grpSpPr bwMode="auto">
            <a:xfrm>
              <a:off x="1999647" y="3520931"/>
              <a:ext cx="1997013" cy="1997011"/>
              <a:chOff x="2389188" y="2700655"/>
              <a:chExt cx="1815465" cy="1815465"/>
            </a:xfrm>
          </p:grpSpPr>
          <p:sp>
            <p:nvSpPr>
              <p:cNvPr id="14" name="矩形 13"/>
              <p:cNvSpPr/>
              <p:nvPr/>
            </p:nvSpPr>
            <p:spPr>
              <a:xfrm rot="16200000">
                <a:off x="2389712" y="2700901"/>
                <a:ext cx="1815107" cy="181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15" name="空心弧 14"/>
              <p:cNvSpPr/>
              <p:nvPr/>
            </p:nvSpPr>
            <p:spPr>
              <a:xfrm rot="19800000">
                <a:off x="2398616" y="2704018"/>
                <a:ext cx="1797298" cy="1797076"/>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nvGrpSpPr>
            <p:cNvPr id="123925" name="chenying0907 4"/>
            <p:cNvGrpSpPr>
              <a:grpSpLocks/>
            </p:cNvGrpSpPr>
            <p:nvPr/>
          </p:nvGrpSpPr>
          <p:grpSpPr bwMode="auto">
            <a:xfrm>
              <a:off x="3984039" y="3509755"/>
              <a:ext cx="1997013" cy="1997012"/>
              <a:chOff x="4166508" y="2732405"/>
              <a:chExt cx="1815465" cy="1815465"/>
            </a:xfrm>
          </p:grpSpPr>
          <p:sp>
            <p:nvSpPr>
              <p:cNvPr id="12" name="矩形 11"/>
              <p:cNvSpPr/>
              <p:nvPr/>
            </p:nvSpPr>
            <p:spPr>
              <a:xfrm rot="16200000">
                <a:off x="4166351" y="2732292"/>
                <a:ext cx="1815106" cy="181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13" name="空心弧 12"/>
              <p:cNvSpPr/>
              <p:nvPr/>
            </p:nvSpPr>
            <p:spPr>
              <a:xfrm>
                <a:off x="4178260" y="2745928"/>
                <a:ext cx="1797298" cy="1797075"/>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nvGrpSpPr>
            <p:cNvPr id="123926" name="chenying0907 5"/>
            <p:cNvGrpSpPr>
              <a:grpSpLocks/>
            </p:cNvGrpSpPr>
            <p:nvPr/>
          </p:nvGrpSpPr>
          <p:grpSpPr bwMode="auto">
            <a:xfrm>
              <a:off x="5973764" y="3518136"/>
              <a:ext cx="1997013" cy="1997012"/>
              <a:chOff x="5975350" y="2740024"/>
              <a:chExt cx="1815465" cy="1815465"/>
            </a:xfrm>
          </p:grpSpPr>
          <p:sp>
            <p:nvSpPr>
              <p:cNvPr id="10" name="矩形 9"/>
              <p:cNvSpPr/>
              <p:nvPr/>
            </p:nvSpPr>
            <p:spPr>
              <a:xfrm rot="14400000">
                <a:off x="5975674" y="2739804"/>
                <a:ext cx="1815106" cy="1815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11" name="空心弧 10"/>
              <p:cNvSpPr/>
              <p:nvPr/>
            </p:nvSpPr>
            <p:spPr>
              <a:xfrm rot="19800000">
                <a:off x="5983074" y="2750436"/>
                <a:ext cx="1797298" cy="1797075"/>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nvGrpSpPr>
            <p:cNvPr id="123927" name="chenying0907 6"/>
            <p:cNvGrpSpPr>
              <a:grpSpLocks/>
            </p:cNvGrpSpPr>
            <p:nvPr/>
          </p:nvGrpSpPr>
          <p:grpSpPr bwMode="auto">
            <a:xfrm>
              <a:off x="7930612" y="3516740"/>
              <a:ext cx="1997013" cy="1997012"/>
              <a:chOff x="7754303" y="2738755"/>
              <a:chExt cx="1815465" cy="1815465"/>
            </a:xfrm>
          </p:grpSpPr>
          <p:sp>
            <p:nvSpPr>
              <p:cNvPr id="8" name="矩形 7"/>
              <p:cNvSpPr/>
              <p:nvPr/>
            </p:nvSpPr>
            <p:spPr>
              <a:xfrm rot="10800000">
                <a:off x="7754828" y="2738415"/>
                <a:ext cx="1815332" cy="181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sp>
            <p:nvSpPr>
              <p:cNvPr id="9" name="空心弧 8"/>
              <p:cNvSpPr/>
              <p:nvPr/>
            </p:nvSpPr>
            <p:spPr>
              <a:xfrm>
                <a:off x="7760839" y="2745928"/>
                <a:ext cx="1795795" cy="1797075"/>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fontAlgn="auto">
                  <a:spcBef>
                    <a:spcPts val="0"/>
                  </a:spcBef>
                  <a:spcAft>
                    <a:spcPts val="0"/>
                  </a:spcAft>
                  <a:defRPr/>
                </a:pPr>
                <a:endParaRPr kumimoji="0" lang="zh-CN" altLang="en-US">
                  <a:solidFill>
                    <a:prstClr val="white"/>
                  </a:solidFill>
                </a:endParaRPr>
              </a:p>
            </p:txBody>
          </p:sp>
        </p:grpSp>
      </p:grpSp>
      <p:sp>
        <p:nvSpPr>
          <p:cNvPr id="70" name="矩形 69"/>
          <p:cNvSpPr>
            <a:spLocks noChangeArrowheads="1"/>
          </p:cNvSpPr>
          <p:nvPr/>
        </p:nvSpPr>
        <p:spPr bwMode="auto">
          <a:xfrm>
            <a:off x="636588" y="1357313"/>
            <a:ext cx="4451350" cy="1754187"/>
          </a:xfrm>
          <a:prstGeom prst="rect">
            <a:avLst/>
          </a:prstGeom>
          <a:noFill/>
          <a:ln w="9525">
            <a:noFill/>
            <a:miter lim="800000"/>
            <a:headEnd/>
            <a:tailEnd/>
          </a:ln>
        </p:spPr>
        <p:txBody>
          <a:bodyPr>
            <a:spAutoFit/>
          </a:bodyPr>
          <a:lstStyle/>
          <a:p>
            <a:pPr defTabSz="912813"/>
            <a:r>
              <a:rPr kumimoji="0" lang="zh-TW" altLang="en-US">
                <a:solidFill>
                  <a:srgbClr val="262626"/>
                </a:solidFill>
                <a:latin typeface="微軟正黑體" pitchFamily="34" charset="-120"/>
                <a:ea typeface="微軟正黑體" pitchFamily="34" charset="-120"/>
              </a:rPr>
              <a:t>針對彈性學習節數部分，</a:t>
            </a:r>
            <a:r>
              <a:rPr kumimoji="0" lang="zh-TW" altLang="en-US" b="1">
                <a:solidFill>
                  <a:srgbClr val="262626"/>
                </a:solidFill>
                <a:latin typeface="微軟正黑體" pitchFamily="34" charset="-120"/>
                <a:ea typeface="微軟正黑體" pitchFamily="34" charset="-120"/>
              </a:rPr>
              <a:t>五到六年級</a:t>
            </a:r>
            <a:r>
              <a:rPr kumimoji="0" lang="zh-TW" altLang="en-US">
                <a:solidFill>
                  <a:srgbClr val="262626"/>
                </a:solidFill>
                <a:latin typeface="微軟正黑體" pitchFamily="34" charset="-120"/>
                <a:ea typeface="微軟正黑體" pitchFamily="34" charset="-120"/>
              </a:rPr>
              <a:t>依據所勾選九年一貫規範或新課綱規範來安排彈性學習節數的分配，如該年級選擇新課綱規範，則依四類規範規畫分配學習節數，</a:t>
            </a:r>
            <a:r>
              <a:rPr kumimoji="0" lang="zh-TW" altLang="en-US" b="1">
                <a:solidFill>
                  <a:srgbClr val="262626"/>
                </a:solidFill>
                <a:latin typeface="微軟正黑體" pitchFamily="34" charset="-120"/>
                <a:ea typeface="微軟正黑體" pitchFamily="34" charset="-120"/>
              </a:rPr>
              <a:t>如為九年一貫規範，則依原九年一貫彈性節數與方式安排</a:t>
            </a:r>
            <a:r>
              <a:rPr kumimoji="0" lang="zh-TW" altLang="en-US">
                <a:solidFill>
                  <a:srgbClr val="262626"/>
                </a:solidFill>
                <a:latin typeface="微軟正黑體" pitchFamily="34" charset="-120"/>
                <a:ea typeface="微軟正黑體" pitchFamily="34" charset="-120"/>
              </a:rPr>
              <a:t>。</a:t>
            </a:r>
          </a:p>
        </p:txBody>
      </p:sp>
      <p:sp>
        <p:nvSpPr>
          <p:cNvPr id="71" name="矩形 70"/>
          <p:cNvSpPr>
            <a:spLocks noChangeArrowheads="1"/>
          </p:cNvSpPr>
          <p:nvPr/>
        </p:nvSpPr>
        <p:spPr bwMode="auto">
          <a:xfrm>
            <a:off x="3186113" y="5218113"/>
            <a:ext cx="3609975" cy="923925"/>
          </a:xfrm>
          <a:prstGeom prst="rect">
            <a:avLst/>
          </a:prstGeom>
          <a:noFill/>
          <a:ln w="9525">
            <a:noFill/>
            <a:miter lim="800000"/>
            <a:headEnd/>
            <a:tailEnd/>
          </a:ln>
        </p:spPr>
        <p:txBody>
          <a:bodyPr>
            <a:spAutoFit/>
          </a:bodyPr>
          <a:lstStyle/>
          <a:p>
            <a:pPr defTabSz="912813"/>
            <a:r>
              <a:rPr kumimoji="0" lang="zh-TW" altLang="en-US">
                <a:solidFill>
                  <a:srgbClr val="262626"/>
                </a:solidFill>
                <a:latin typeface="微軟正黑體" pitchFamily="34" charset="-120"/>
                <a:ea typeface="微軟正黑體" pitchFamily="34" charset="-120"/>
              </a:rPr>
              <a:t>關於三到六年級高年級九年一貫</a:t>
            </a:r>
            <a:r>
              <a:rPr kumimoji="0" lang="zh-TW" altLang="en-US" b="1">
                <a:solidFill>
                  <a:srgbClr val="262626"/>
                </a:solidFill>
                <a:latin typeface="微軟正黑體" pitchFamily="34" charset="-120"/>
                <a:ea typeface="微軟正黑體" pitchFamily="34" charset="-120"/>
              </a:rPr>
              <a:t>領域</a:t>
            </a:r>
            <a:r>
              <a:rPr kumimoji="0" lang="zh-TW" altLang="en-US">
                <a:solidFill>
                  <a:srgbClr val="262626"/>
                </a:solidFill>
                <a:latin typeface="微軟正黑體" pitchFamily="34" charset="-120"/>
                <a:ea typeface="微軟正黑體" pitchFamily="34" charset="-120"/>
              </a:rPr>
              <a:t>總節數</a:t>
            </a:r>
            <a:r>
              <a:rPr kumimoji="0" lang="en-US" altLang="zh-TW">
                <a:solidFill>
                  <a:srgbClr val="262626"/>
                </a:solidFill>
                <a:latin typeface="微軟正黑體" pitchFamily="34" charset="-120"/>
                <a:ea typeface="微軟正黑體" pitchFamily="34" charset="-120"/>
              </a:rPr>
              <a:t>(27</a:t>
            </a:r>
            <a:r>
              <a:rPr kumimoji="0" lang="zh-TW" altLang="en-US">
                <a:solidFill>
                  <a:srgbClr val="262626"/>
                </a:solidFill>
                <a:latin typeface="微軟正黑體" pitchFamily="34" charset="-120"/>
                <a:ea typeface="微軟正黑體" pitchFamily="34" charset="-120"/>
              </a:rPr>
              <a:t>節</a:t>
            </a:r>
            <a:r>
              <a:rPr kumimoji="0" lang="en-US" altLang="zh-TW">
                <a:solidFill>
                  <a:srgbClr val="262626"/>
                </a:solidFill>
                <a:latin typeface="微軟正黑體" pitchFamily="34" charset="-120"/>
                <a:ea typeface="微軟正黑體" pitchFamily="34" charset="-120"/>
              </a:rPr>
              <a:t>)</a:t>
            </a:r>
            <a:r>
              <a:rPr kumimoji="0" lang="zh-TW" altLang="en-US">
                <a:solidFill>
                  <a:srgbClr val="262626"/>
                </a:solidFill>
                <a:latin typeface="微軟正黑體" pitchFamily="34" charset="-120"/>
                <a:ea typeface="微軟正黑體" pitchFamily="34" charset="-120"/>
              </a:rPr>
              <a:t>較新課綱部定</a:t>
            </a:r>
            <a:r>
              <a:rPr kumimoji="0" lang="zh-TW" altLang="en-US" b="1">
                <a:solidFill>
                  <a:srgbClr val="262626"/>
                </a:solidFill>
                <a:latin typeface="微軟正黑體" pitchFamily="34" charset="-120"/>
                <a:ea typeface="微軟正黑體" pitchFamily="34" charset="-120"/>
              </a:rPr>
              <a:t>領域</a:t>
            </a:r>
            <a:r>
              <a:rPr kumimoji="0" lang="zh-TW" altLang="en-US">
                <a:solidFill>
                  <a:srgbClr val="262626"/>
                </a:solidFill>
                <a:latin typeface="微軟正黑體" pitchFamily="34" charset="-120"/>
                <a:ea typeface="微軟正黑體" pitchFamily="34" charset="-120"/>
              </a:rPr>
              <a:t>總節數</a:t>
            </a:r>
            <a:r>
              <a:rPr kumimoji="0" lang="en-US" altLang="zh-TW">
                <a:solidFill>
                  <a:srgbClr val="262626"/>
                </a:solidFill>
                <a:latin typeface="微軟正黑體" pitchFamily="34" charset="-120"/>
                <a:ea typeface="微軟正黑體" pitchFamily="34" charset="-120"/>
              </a:rPr>
              <a:t>(26</a:t>
            </a:r>
            <a:r>
              <a:rPr kumimoji="0" lang="zh-TW" altLang="en-US">
                <a:solidFill>
                  <a:srgbClr val="262626"/>
                </a:solidFill>
                <a:latin typeface="微軟正黑體" pitchFamily="34" charset="-120"/>
                <a:ea typeface="微軟正黑體" pitchFamily="34" charset="-120"/>
              </a:rPr>
              <a:t>節</a:t>
            </a:r>
            <a:r>
              <a:rPr kumimoji="0" lang="en-US" altLang="zh-TW">
                <a:solidFill>
                  <a:srgbClr val="262626"/>
                </a:solidFill>
                <a:latin typeface="微軟正黑體" pitchFamily="34" charset="-120"/>
                <a:ea typeface="微軟正黑體" pitchFamily="34" charset="-120"/>
              </a:rPr>
              <a:t>)</a:t>
            </a:r>
            <a:r>
              <a:rPr kumimoji="0" lang="zh-TW" altLang="en-US" b="1">
                <a:solidFill>
                  <a:srgbClr val="FF0000"/>
                </a:solidFill>
                <a:latin typeface="微軟正黑體" pitchFamily="34" charset="-120"/>
                <a:ea typeface="微軟正黑體" pitchFamily="34" charset="-120"/>
              </a:rPr>
              <a:t>多一節</a:t>
            </a:r>
            <a:r>
              <a:rPr kumimoji="0" lang="zh-TW" altLang="en-US" b="1">
                <a:solidFill>
                  <a:srgbClr val="FF0000"/>
                </a:solidFill>
                <a:latin typeface="新細明體" charset="-120"/>
              </a:rPr>
              <a:t>。</a:t>
            </a:r>
            <a:endParaRPr kumimoji="0" lang="zh-CN" altLang="en-US" b="1">
              <a:solidFill>
                <a:srgbClr val="FF0000"/>
              </a:solidFill>
              <a:latin typeface="微軟正黑體" pitchFamily="34" charset="-120"/>
              <a:ea typeface="微軟正黑體" pitchFamily="34" charset="-120"/>
            </a:endParaRPr>
          </a:p>
        </p:txBody>
      </p:sp>
      <p:sp>
        <p:nvSpPr>
          <p:cNvPr id="72" name="矩形 71"/>
          <p:cNvSpPr>
            <a:spLocks noChangeArrowheads="1"/>
          </p:cNvSpPr>
          <p:nvPr/>
        </p:nvSpPr>
        <p:spPr bwMode="auto">
          <a:xfrm>
            <a:off x="5489575" y="1381125"/>
            <a:ext cx="3094038" cy="1200150"/>
          </a:xfrm>
          <a:prstGeom prst="rect">
            <a:avLst/>
          </a:prstGeom>
          <a:noFill/>
          <a:ln w="9525">
            <a:noFill/>
            <a:miter lim="800000"/>
            <a:headEnd/>
            <a:tailEnd/>
          </a:ln>
        </p:spPr>
        <p:txBody>
          <a:bodyPr>
            <a:spAutoFit/>
          </a:bodyPr>
          <a:lstStyle/>
          <a:p>
            <a:pPr defTabSz="912813"/>
            <a:r>
              <a:rPr kumimoji="0" lang="zh-TW" altLang="en-US" b="1">
                <a:solidFill>
                  <a:srgbClr val="262626"/>
                </a:solidFill>
                <a:latin typeface="微軟正黑體" pitchFamily="34" charset="-120"/>
                <a:ea typeface="微軟正黑體" pitchFamily="34" charset="-120"/>
              </a:rPr>
              <a:t>五到六年級</a:t>
            </a:r>
            <a:r>
              <a:rPr kumimoji="0" lang="en-US" altLang="zh-TW" b="1">
                <a:solidFill>
                  <a:srgbClr val="262626"/>
                </a:solidFill>
                <a:latin typeface="微軟正黑體" pitchFamily="34" charset="-120"/>
                <a:ea typeface="微軟正黑體" pitchFamily="34" charset="-120"/>
              </a:rPr>
              <a:t>(105-104</a:t>
            </a:r>
            <a:r>
              <a:rPr kumimoji="0" lang="zh-TW" altLang="en-US" b="1">
                <a:solidFill>
                  <a:srgbClr val="262626"/>
                </a:solidFill>
                <a:latin typeface="微軟正黑體" pitchFamily="34" charset="-120"/>
                <a:ea typeface="微軟正黑體" pitchFamily="34" charset="-120"/>
              </a:rPr>
              <a:t>學年度入學</a:t>
            </a:r>
            <a:r>
              <a:rPr kumimoji="0" lang="en-US" altLang="zh-TW" b="1">
                <a:solidFill>
                  <a:srgbClr val="262626"/>
                </a:solidFill>
                <a:latin typeface="微軟正黑體" pitchFamily="34" charset="-120"/>
                <a:ea typeface="微軟正黑體" pitchFamily="34" charset="-120"/>
              </a:rPr>
              <a:t>)</a:t>
            </a:r>
            <a:r>
              <a:rPr kumimoji="0" lang="zh-TW" altLang="en-US">
                <a:solidFill>
                  <a:srgbClr val="262626"/>
                </a:solidFill>
                <a:latin typeface="微軟正黑體" pitchFamily="34" charset="-120"/>
                <a:ea typeface="微軟正黑體" pitchFamily="34" charset="-120"/>
              </a:rPr>
              <a:t>如彈性選擇新課綱規範，其</a:t>
            </a:r>
            <a:r>
              <a:rPr kumimoji="0" lang="zh-TW" altLang="en-US" b="1">
                <a:solidFill>
                  <a:srgbClr val="262626"/>
                </a:solidFill>
                <a:latin typeface="微軟正黑體" pitchFamily="34" charset="-120"/>
                <a:ea typeface="微軟正黑體" pitchFamily="34" charset="-120"/>
              </a:rPr>
              <a:t>高年級</a:t>
            </a:r>
            <a:r>
              <a:rPr kumimoji="0" lang="zh-TW" altLang="en-US">
                <a:solidFill>
                  <a:srgbClr val="262626"/>
                </a:solidFill>
                <a:latin typeface="微軟正黑體" pitchFamily="34" charset="-120"/>
                <a:ea typeface="微軟正黑體" pitchFamily="34" charset="-120"/>
              </a:rPr>
              <a:t>彈性的規劃總節數需比新課綱的規劃</a:t>
            </a:r>
            <a:r>
              <a:rPr kumimoji="0" lang="zh-TW" altLang="en-US" b="1">
                <a:solidFill>
                  <a:srgbClr val="FF0000"/>
                </a:solidFill>
                <a:latin typeface="微軟正黑體" pitchFamily="34" charset="-120"/>
                <a:ea typeface="微軟正黑體" pitchFamily="34" charset="-120"/>
              </a:rPr>
              <a:t>少一節</a:t>
            </a:r>
            <a:r>
              <a:rPr kumimoji="0" lang="zh-TW" altLang="en-US" b="1">
                <a:solidFill>
                  <a:srgbClr val="FF0000"/>
                </a:solidFill>
                <a:latin typeface="新細明體" charset="-120"/>
              </a:rPr>
              <a:t>。</a:t>
            </a:r>
            <a:endParaRPr kumimoji="0" lang="zh-CN" altLang="en-US" b="1">
              <a:solidFill>
                <a:srgbClr val="FF0000"/>
              </a:solidFill>
              <a:latin typeface="方正清刻本悦宋简体"/>
              <a:ea typeface="方正清刻本悦宋简体"/>
              <a:cs typeface="方正清刻本悦宋简体"/>
            </a:endParaRPr>
          </a:p>
        </p:txBody>
      </p:sp>
      <p:sp>
        <p:nvSpPr>
          <p:cNvPr id="73" name="矩形 72">
            <a:hlinkClick r:id="rId2" action="ppaction://hlinkfile"/>
          </p:cNvPr>
          <p:cNvSpPr>
            <a:spLocks noChangeArrowheads="1"/>
          </p:cNvSpPr>
          <p:nvPr/>
        </p:nvSpPr>
        <p:spPr bwMode="auto">
          <a:xfrm>
            <a:off x="7470775" y="5254625"/>
            <a:ext cx="3803650" cy="1200150"/>
          </a:xfrm>
          <a:prstGeom prst="rect">
            <a:avLst/>
          </a:prstGeom>
          <a:noFill/>
          <a:ln w="9525">
            <a:noFill/>
            <a:miter lim="800000"/>
            <a:headEnd/>
            <a:tailEnd/>
          </a:ln>
        </p:spPr>
        <p:txBody>
          <a:bodyPr>
            <a:spAutoFit/>
          </a:bodyPr>
          <a:lstStyle/>
          <a:p>
            <a:pPr defTabSz="912813"/>
            <a:r>
              <a:rPr kumimoji="0" lang="zh-TW" altLang="en-US">
                <a:solidFill>
                  <a:srgbClr val="262626"/>
                </a:solidFill>
                <a:latin typeface="微軟正黑體" pitchFamily="34" charset="-120"/>
                <a:ea typeface="微軟正黑體" pitchFamily="34" charset="-120"/>
              </a:rPr>
              <a:t>因</a:t>
            </a:r>
            <a:r>
              <a:rPr kumimoji="0" lang="zh-TW" altLang="en-US" b="1">
                <a:solidFill>
                  <a:srgbClr val="262626"/>
                </a:solidFill>
                <a:latin typeface="微軟正黑體" pitchFamily="34" charset="-120"/>
                <a:ea typeface="微軟正黑體" pitchFamily="34" charset="-120"/>
              </a:rPr>
              <a:t>高年級</a:t>
            </a:r>
            <a:r>
              <a:rPr kumimoji="0" lang="zh-TW" altLang="en-US">
                <a:solidFill>
                  <a:srgbClr val="262626"/>
                </a:solidFill>
                <a:latin typeface="微軟正黑體" pitchFamily="34" charset="-120"/>
                <a:ea typeface="微軟正黑體" pitchFamily="34" charset="-120"/>
              </a:rPr>
              <a:t>彈性節數的規劃需</a:t>
            </a:r>
            <a:r>
              <a:rPr kumimoji="0" lang="zh-TW" altLang="en-US" b="1">
                <a:solidFill>
                  <a:srgbClr val="FF0000"/>
                </a:solidFill>
                <a:latin typeface="微軟正黑體" pitchFamily="34" charset="-120"/>
                <a:ea typeface="微軟正黑體" pitchFamily="34" charset="-120"/>
              </a:rPr>
              <a:t>少一節</a:t>
            </a:r>
            <a:r>
              <a:rPr kumimoji="0" lang="zh-TW" altLang="en-US">
                <a:solidFill>
                  <a:srgbClr val="262626"/>
                </a:solidFill>
                <a:latin typeface="微軟正黑體" pitchFamily="34" charset="-120"/>
                <a:ea typeface="微軟正黑體" pitchFamily="34" charset="-120"/>
              </a:rPr>
              <a:t>，故建議回到大系統的整體規劃中調整拿掉某個統整性探究課程的</a:t>
            </a:r>
            <a:r>
              <a:rPr kumimoji="0" lang="zh-TW" altLang="en-US" b="1">
                <a:solidFill>
                  <a:srgbClr val="262626"/>
                </a:solidFill>
                <a:latin typeface="微軟正黑體" pitchFamily="34" charset="-120"/>
                <a:ea typeface="微軟正黑體" pitchFamily="34" charset="-120"/>
              </a:rPr>
              <a:t>高年級</a:t>
            </a:r>
            <a:r>
              <a:rPr kumimoji="0" lang="zh-TW" altLang="en-US">
                <a:solidFill>
                  <a:srgbClr val="262626"/>
                </a:solidFill>
                <a:latin typeface="微軟正黑體" pitchFamily="34" charset="-120"/>
                <a:ea typeface="微軟正黑體" pitchFamily="34" charset="-120"/>
              </a:rPr>
              <a:t>規劃節數</a:t>
            </a:r>
            <a:r>
              <a:rPr kumimoji="0" lang="en-US" altLang="zh-TW" b="1">
                <a:solidFill>
                  <a:srgbClr val="262626"/>
                </a:solidFill>
                <a:latin typeface="微軟正黑體" pitchFamily="34" charset="-120"/>
                <a:ea typeface="微軟正黑體" pitchFamily="34" charset="-120"/>
              </a:rPr>
              <a:t>(</a:t>
            </a:r>
            <a:r>
              <a:rPr kumimoji="0" lang="zh-TW" altLang="en-US" b="1">
                <a:solidFill>
                  <a:srgbClr val="262626"/>
                </a:solidFill>
                <a:latin typeface="微軟正黑體" pitchFamily="34" charset="-120"/>
                <a:ea typeface="微軟正黑體" pitchFamily="34" charset="-120"/>
              </a:rPr>
              <a:t>例如英語融入</a:t>
            </a:r>
            <a:r>
              <a:rPr kumimoji="0" lang="en-US" altLang="zh-TW" b="1">
                <a:solidFill>
                  <a:srgbClr val="262626"/>
                </a:solidFill>
                <a:latin typeface="微軟正黑體" pitchFamily="34" charset="-120"/>
                <a:ea typeface="微軟正黑體" pitchFamily="34" charset="-120"/>
              </a:rPr>
              <a:t>)</a:t>
            </a:r>
            <a:endParaRPr kumimoji="0" lang="zh-CN" altLang="en-US" sz="1600" b="1">
              <a:solidFill>
                <a:srgbClr val="262626"/>
              </a:solidFill>
              <a:latin typeface="微軟正黑體" pitchFamily="34" charset="-120"/>
              <a:ea typeface="微軟正黑體" pitchFamily="34" charset="-120"/>
            </a:endParaRPr>
          </a:p>
        </p:txBody>
      </p:sp>
      <p:grpSp>
        <p:nvGrpSpPr>
          <p:cNvPr id="22" name="chenying0907 21"/>
          <p:cNvGrpSpPr>
            <a:grpSpLocks/>
          </p:cNvGrpSpPr>
          <p:nvPr/>
        </p:nvGrpSpPr>
        <p:grpSpPr bwMode="auto">
          <a:xfrm>
            <a:off x="2297113" y="3462338"/>
            <a:ext cx="1322387" cy="1322387"/>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sz="4800">
                <a:solidFill>
                  <a:srgbClr val="FFFFFF"/>
                </a:solidFill>
                <a:latin typeface="Chelsea"/>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grpSp>
        <p:nvGrpSpPr>
          <p:cNvPr id="24" name="chenying0907 23"/>
          <p:cNvGrpSpPr>
            <a:grpSpLocks/>
          </p:cNvGrpSpPr>
          <p:nvPr/>
        </p:nvGrpSpPr>
        <p:grpSpPr bwMode="auto">
          <a:xfrm>
            <a:off x="4176713" y="3706813"/>
            <a:ext cx="1323975" cy="1322387"/>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grpSp>
        <p:nvGrpSpPr>
          <p:cNvPr id="25" name="chenying0907 24"/>
          <p:cNvGrpSpPr>
            <a:grpSpLocks/>
          </p:cNvGrpSpPr>
          <p:nvPr/>
        </p:nvGrpSpPr>
        <p:grpSpPr bwMode="auto">
          <a:xfrm>
            <a:off x="6064250" y="3495675"/>
            <a:ext cx="1322388" cy="1323975"/>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grpSp>
      <p:grpSp>
        <p:nvGrpSpPr>
          <p:cNvPr id="26" name="chenying0907 25"/>
          <p:cNvGrpSpPr>
            <a:grpSpLocks/>
          </p:cNvGrpSpPr>
          <p:nvPr/>
        </p:nvGrpSpPr>
        <p:grpSpPr bwMode="auto">
          <a:xfrm>
            <a:off x="7985125" y="3778250"/>
            <a:ext cx="1322388" cy="1322388"/>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endParaRPr kumimoji="0" lang="zh-CN" altLang="en-US">
                <a:solidFill>
                  <a:srgbClr val="FFFFFF"/>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lIns="121920" tIns="60960" rIns="121920" bIns="60960"/>
              <a:lstStyle/>
              <a:p>
                <a:pPr defTabSz="914377" fontAlgn="auto">
                  <a:spcBef>
                    <a:spcPts val="0"/>
                  </a:spcBef>
                  <a:spcAft>
                    <a:spcPts val="0"/>
                  </a:spcAft>
                  <a:defRPr/>
                </a:pPr>
                <a:endParaRPr kumimoji="0" lang="zh-CN" altLang="en-US" sz="2400">
                  <a:solidFill>
                    <a:prstClr val="black"/>
                  </a:solidFill>
                  <a:latin typeface="+mn-lt"/>
                  <a:ea typeface="+mn-ea"/>
                </a:endParaRPr>
              </a:p>
            </p:txBody>
          </p:sp>
        </p:grpSp>
      </p:grpSp>
      <p:sp>
        <p:nvSpPr>
          <p:cNvPr id="368" name="文本占位符 2"/>
          <p:cNvSpPr txBox="1">
            <a:spLocks/>
          </p:cNvSpPr>
          <p:nvPr/>
        </p:nvSpPr>
        <p:spPr bwMode="auto">
          <a:xfrm>
            <a:off x="325438" y="317500"/>
            <a:ext cx="11066462" cy="423863"/>
          </a:xfrm>
          <a:prstGeom prst="rect">
            <a:avLst/>
          </a:prstGeom>
          <a:noFill/>
          <a:ln w="9525">
            <a:noFill/>
            <a:miter lim="800000"/>
            <a:headEnd/>
            <a:tailEnd/>
          </a:ln>
        </p:spPr>
        <p:txBody>
          <a:bodyPr/>
          <a:lstStyle/>
          <a:p>
            <a:pPr>
              <a:lnSpc>
                <a:spcPct val="90000"/>
              </a:lnSpc>
              <a:spcBef>
                <a:spcPts val="1000"/>
              </a:spcBef>
              <a:buFont typeface="Arial" charset="0"/>
              <a:buNone/>
            </a:pPr>
            <a:r>
              <a:rPr kumimoji="0" lang="zh-TW" altLang="en-US" sz="3200" b="1">
                <a:solidFill>
                  <a:srgbClr val="005188"/>
                </a:solidFill>
                <a:latin typeface="微軟正黑體" pitchFamily="34" charset="-120"/>
                <a:ea typeface="微軟正黑體" pitchFamily="34" charset="-120"/>
              </a:rPr>
              <a:t>關於國小五到六年級</a:t>
            </a:r>
            <a:r>
              <a:rPr kumimoji="0" lang="en-US" altLang="zh-CN" sz="3200" b="1">
                <a:solidFill>
                  <a:srgbClr val="005188"/>
                </a:solidFill>
                <a:latin typeface="微軟正黑體" pitchFamily="34" charset="-120"/>
                <a:ea typeface="微軟正黑體" pitchFamily="34" charset="-120"/>
              </a:rPr>
              <a:t>C3-1</a:t>
            </a:r>
            <a:r>
              <a:rPr kumimoji="0" lang="zh-TW" altLang="en-US" sz="3200" b="1">
                <a:solidFill>
                  <a:srgbClr val="005188"/>
                </a:solidFill>
                <a:latin typeface="微軟正黑體" pitchFamily="34" charset="-120"/>
                <a:ea typeface="微軟正黑體" pitchFamily="34" charset="-120"/>
              </a:rPr>
              <a:t>如彈性選擇新課綱規範所延伸問題</a:t>
            </a:r>
            <a:r>
              <a:rPr kumimoji="0" lang="en-US" altLang="zh-CN" sz="3200" b="1">
                <a:solidFill>
                  <a:srgbClr val="005188"/>
                </a:solidFill>
                <a:latin typeface="微軟正黑體" pitchFamily="34" charset="-120"/>
                <a:ea typeface="微軟正黑體" pitchFamily="34" charset="-120"/>
              </a:rPr>
              <a:t> </a:t>
            </a:r>
            <a:endParaRPr kumimoji="0" lang="zh-CN" altLang="en-US" sz="3200" b="1">
              <a:solidFill>
                <a:srgbClr val="005188"/>
              </a:solidFill>
              <a:latin typeface="微軟正黑體" pitchFamily="34" charset="-120"/>
              <a:ea typeface="微軟正黑體" pitchFamily="34" charset="-12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85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85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86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87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88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7650" y="223838"/>
            <a:ext cx="10153650" cy="1293812"/>
          </a:xfrm>
        </p:spPr>
        <p:txBody>
          <a:bodyPr/>
          <a:lstStyle/>
          <a:p>
            <a:pPr fontAlgn="auto">
              <a:spcAft>
                <a:spcPts val="0"/>
              </a:spcAft>
              <a:defRPr/>
            </a:pPr>
            <a:r>
              <a:rPr lang="en-US" altLang="zh-TW" b="1" dirty="0" smtClean="0">
                <a:latin typeface="Microsoft JhengHei UI" panose="020B0604030504040204" pitchFamily="34" charset="-120"/>
                <a:ea typeface="Microsoft JhengHei UI" panose="020B0604030504040204" pitchFamily="34" charset="-120"/>
              </a:rPr>
              <a:t>C3-1</a:t>
            </a:r>
            <a:r>
              <a:rPr lang="zh-TW" altLang="en-US" b="1" dirty="0" smtClean="0">
                <a:latin typeface="Microsoft JhengHei UI" panose="020B0604030504040204" pitchFamily="34" charset="-120"/>
                <a:ea typeface="Microsoft JhengHei UI" panose="020B0604030504040204" pitchFamily="34" charset="-120"/>
              </a:rPr>
              <a:t>學習節數分配表</a:t>
            </a:r>
            <a:r>
              <a:rPr lang="en-US" altLang="zh-TW" b="1" dirty="0" smtClean="0">
                <a:latin typeface="Microsoft JhengHei UI" panose="020B0604030504040204" pitchFamily="34" charset="-120"/>
                <a:ea typeface="Microsoft JhengHei UI" panose="020B0604030504040204" pitchFamily="34" charset="-120"/>
              </a:rPr>
              <a:t>(</a:t>
            </a:r>
            <a:r>
              <a:rPr lang="zh-TW" altLang="en-US" b="1" dirty="0" smtClean="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109</a:t>
            </a:r>
            <a:r>
              <a:rPr lang="zh-TW" altLang="en-US" b="1" dirty="0" smtClean="0">
                <a:latin typeface="Microsoft JhengHei UI" panose="020B0604030504040204" pitchFamily="34" charset="-120"/>
                <a:ea typeface="Microsoft JhengHei UI" panose="020B0604030504040204" pitchFamily="34" charset="-120"/>
              </a:rPr>
              <a:t>學年度入學</a:t>
            </a:r>
            <a:r>
              <a:rPr lang="en-US" altLang="zh-TW" b="1" dirty="0" smtClean="0">
                <a:latin typeface="Microsoft JhengHei UI" panose="020B0604030504040204" pitchFamily="34" charset="-120"/>
                <a:ea typeface="Microsoft JhengHei UI" panose="020B0604030504040204" pitchFamily="34" charset="-120"/>
              </a:rPr>
              <a:t>)</a:t>
            </a:r>
            <a:endParaRPr lang="zh-TW" altLang="en-US" b="1" dirty="0">
              <a:latin typeface="Microsoft JhengHei UI" panose="020B0604030504040204" pitchFamily="34" charset="-120"/>
              <a:ea typeface="Microsoft JhengHei UI" panose="020B0604030504040204" pitchFamily="34" charset="-120"/>
            </a:endParaRPr>
          </a:p>
        </p:txBody>
      </p:sp>
      <p:pic>
        <p:nvPicPr>
          <p:cNvPr id="124930" name="內容版面配置區 10"/>
          <p:cNvPicPr>
            <a:picLocks noGrp="1" noChangeAspect="1"/>
          </p:cNvPicPr>
          <p:nvPr>
            <p:ph sz="half" idx="1"/>
          </p:nvPr>
        </p:nvPicPr>
        <p:blipFill>
          <a:blip r:embed="rId2"/>
          <a:srcRect/>
          <a:stretch>
            <a:fillRect/>
          </a:stretch>
        </p:blipFill>
        <p:spPr>
          <a:xfrm>
            <a:off x="438150" y="1479550"/>
            <a:ext cx="5492750" cy="4738688"/>
          </a:xfrm>
        </p:spPr>
      </p:pic>
      <p:pic>
        <p:nvPicPr>
          <p:cNvPr id="124931" name="內容版面配置區 11"/>
          <p:cNvPicPr>
            <a:picLocks noGrp="1" noChangeAspect="1"/>
          </p:cNvPicPr>
          <p:nvPr>
            <p:ph sz="half" idx="2"/>
          </p:nvPr>
        </p:nvPicPr>
        <p:blipFill>
          <a:blip r:embed="rId3"/>
          <a:srcRect/>
          <a:stretch>
            <a:fillRect/>
          </a:stretch>
        </p:blipFill>
        <p:spPr>
          <a:xfrm>
            <a:off x="6464300" y="1504950"/>
            <a:ext cx="5283200" cy="4713288"/>
          </a:xfrm>
        </p:spPr>
      </p:pic>
      <p:sp>
        <p:nvSpPr>
          <p:cNvPr id="8" name="矩形 7"/>
          <p:cNvSpPr/>
          <p:nvPr/>
        </p:nvSpPr>
        <p:spPr>
          <a:xfrm>
            <a:off x="2787650" y="4305300"/>
            <a:ext cx="3143250" cy="1638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p:nvPr/>
        </p:nvSpPr>
        <p:spPr>
          <a:xfrm>
            <a:off x="8724900" y="4305300"/>
            <a:ext cx="3022600" cy="172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矩形 12"/>
          <p:cNvSpPr/>
          <p:nvPr/>
        </p:nvSpPr>
        <p:spPr>
          <a:xfrm>
            <a:off x="4806950" y="3957638"/>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10712450" y="3957638"/>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標題 1"/>
          <p:cNvSpPr txBox="1">
            <a:spLocks/>
          </p:cNvSpPr>
          <p:nvPr/>
        </p:nvSpPr>
        <p:spPr>
          <a:xfrm>
            <a:off x="10236200" y="444500"/>
            <a:ext cx="1854200" cy="1293813"/>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kumimoji="0" lang="zh-TW" altLang="en-US" b="1" dirty="0" smtClean="0">
                <a:latin typeface="Microsoft JhengHei UI" panose="020B0604030504040204" pitchFamily="34" charset="-120"/>
                <a:ea typeface="Microsoft JhengHei UI" panose="020B0604030504040204" pitchFamily="34" charset="-120"/>
              </a:rPr>
              <a:t>新</a:t>
            </a:r>
            <a:r>
              <a:rPr kumimoji="0" lang="zh-TW" altLang="en-US" b="1" dirty="0">
                <a:latin typeface="Microsoft JhengHei UI" panose="020B0604030504040204" pitchFamily="34" charset="-120"/>
                <a:ea typeface="Microsoft JhengHei UI" panose="020B0604030504040204" pitchFamily="34" charset="-120"/>
              </a:rPr>
              <a:t>課綱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2600" y="0"/>
            <a:ext cx="10820400" cy="1293813"/>
          </a:xfrm>
        </p:spPr>
        <p:txBody>
          <a:bodyPr/>
          <a:lstStyle/>
          <a:p>
            <a:pPr algn="l" fontAlgn="auto">
              <a:spcAft>
                <a:spcPts val="0"/>
              </a:spcAft>
              <a:defRPr/>
            </a:pPr>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108</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pic>
        <p:nvPicPr>
          <p:cNvPr id="125954" name="內容版面配置區 4"/>
          <p:cNvPicPr>
            <a:picLocks noGrp="1" noChangeAspect="1"/>
          </p:cNvPicPr>
          <p:nvPr>
            <p:ph sz="half" idx="1"/>
          </p:nvPr>
        </p:nvPicPr>
        <p:blipFill>
          <a:blip r:embed="rId2"/>
          <a:srcRect/>
          <a:stretch>
            <a:fillRect/>
          </a:stretch>
        </p:blipFill>
        <p:spPr>
          <a:xfrm>
            <a:off x="419100" y="1374775"/>
            <a:ext cx="5473700" cy="4843463"/>
          </a:xfrm>
        </p:spPr>
      </p:pic>
      <p:pic>
        <p:nvPicPr>
          <p:cNvPr id="125955" name="內容版面配置區 5"/>
          <p:cNvPicPr>
            <a:picLocks noGrp="1" noChangeAspect="1"/>
          </p:cNvPicPr>
          <p:nvPr>
            <p:ph sz="half" idx="2"/>
          </p:nvPr>
        </p:nvPicPr>
        <p:blipFill>
          <a:blip r:embed="rId3"/>
          <a:srcRect/>
          <a:stretch>
            <a:fillRect/>
          </a:stretch>
        </p:blipFill>
        <p:spPr>
          <a:xfrm>
            <a:off x="6375400" y="1374775"/>
            <a:ext cx="5461000" cy="4843463"/>
          </a:xfrm>
        </p:spPr>
      </p:pic>
      <p:sp>
        <p:nvSpPr>
          <p:cNvPr id="7" name="矩形 6"/>
          <p:cNvSpPr/>
          <p:nvPr/>
        </p:nvSpPr>
        <p:spPr>
          <a:xfrm>
            <a:off x="2749550" y="4191000"/>
            <a:ext cx="3054350" cy="172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8693150" y="4191000"/>
            <a:ext cx="3054350" cy="181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4768850" y="3854450"/>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10712450" y="3854450"/>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標題 1"/>
          <p:cNvSpPr txBox="1">
            <a:spLocks/>
          </p:cNvSpPr>
          <p:nvPr/>
        </p:nvSpPr>
        <p:spPr>
          <a:xfrm>
            <a:off x="10121900" y="279400"/>
            <a:ext cx="1854200" cy="1293813"/>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kumimoji="0" lang="zh-TW" altLang="en-US" b="1" dirty="0" smtClean="0">
                <a:latin typeface="Microsoft JhengHei UI" panose="020B0604030504040204" pitchFamily="34" charset="-120"/>
                <a:ea typeface="Microsoft JhengHei UI" panose="020B0604030504040204" pitchFamily="34" charset="-120"/>
              </a:rPr>
              <a:t>新</a:t>
            </a:r>
            <a:r>
              <a:rPr kumimoji="0" lang="zh-TW" altLang="en-US" b="1" dirty="0">
                <a:latin typeface="Microsoft JhengHei UI" panose="020B0604030504040204" pitchFamily="34" charset="-120"/>
                <a:ea typeface="Microsoft JhengHei UI" panose="020B0604030504040204" pitchFamily="34" charset="-120"/>
              </a:rPr>
              <a:t>課綱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9575" y="228600"/>
            <a:ext cx="10820400" cy="1293813"/>
          </a:xfrm>
        </p:spPr>
        <p:txBody>
          <a:bodyPr/>
          <a:lstStyle/>
          <a:p>
            <a:pPr algn="l" fontAlgn="auto">
              <a:spcAft>
                <a:spcPts val="0"/>
              </a:spcAft>
              <a:defRPr/>
            </a:pPr>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107</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pic>
        <p:nvPicPr>
          <p:cNvPr id="126978" name="內容版面配置區 6"/>
          <p:cNvPicPr>
            <a:picLocks noGrp="1" noChangeAspect="1"/>
          </p:cNvPicPr>
          <p:nvPr>
            <p:ph sz="half" idx="1"/>
          </p:nvPr>
        </p:nvPicPr>
        <p:blipFill>
          <a:blip r:embed="rId2"/>
          <a:srcRect/>
          <a:stretch>
            <a:fillRect/>
          </a:stretch>
        </p:blipFill>
        <p:spPr>
          <a:xfrm>
            <a:off x="482600" y="1397000"/>
            <a:ext cx="5613400" cy="5130800"/>
          </a:xfrm>
        </p:spPr>
      </p:pic>
      <p:pic>
        <p:nvPicPr>
          <p:cNvPr id="126979" name="內容版面配置區 9"/>
          <p:cNvPicPr>
            <a:picLocks noGrp="1" noChangeAspect="1"/>
          </p:cNvPicPr>
          <p:nvPr>
            <p:ph sz="half" idx="2"/>
          </p:nvPr>
        </p:nvPicPr>
        <p:blipFill>
          <a:blip r:embed="rId3"/>
          <a:srcRect/>
          <a:stretch>
            <a:fillRect/>
          </a:stretch>
        </p:blipFill>
        <p:spPr>
          <a:xfrm>
            <a:off x="6537325" y="1397000"/>
            <a:ext cx="5272088" cy="5130800"/>
          </a:xfrm>
        </p:spPr>
      </p:pic>
      <p:sp>
        <p:nvSpPr>
          <p:cNvPr id="11" name="矩形 10"/>
          <p:cNvSpPr/>
          <p:nvPr/>
        </p:nvSpPr>
        <p:spPr>
          <a:xfrm>
            <a:off x="3911600" y="4368800"/>
            <a:ext cx="2070100" cy="1892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矩形 12"/>
          <p:cNvSpPr/>
          <p:nvPr/>
        </p:nvSpPr>
        <p:spPr>
          <a:xfrm>
            <a:off x="9728200" y="4368800"/>
            <a:ext cx="2068513" cy="1892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4946650" y="4025900"/>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矩形 14"/>
          <p:cNvSpPr/>
          <p:nvPr/>
        </p:nvSpPr>
        <p:spPr>
          <a:xfrm>
            <a:off x="10761663" y="4038600"/>
            <a:ext cx="935037" cy="2413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矩形 15"/>
          <p:cNvSpPr/>
          <p:nvPr/>
        </p:nvSpPr>
        <p:spPr>
          <a:xfrm>
            <a:off x="10798175" y="4368800"/>
            <a:ext cx="898525" cy="2413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8" name="矩形 17"/>
          <p:cNvSpPr/>
          <p:nvPr/>
        </p:nvSpPr>
        <p:spPr>
          <a:xfrm>
            <a:off x="10829925" y="5586413"/>
            <a:ext cx="898525" cy="2413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9" name="標題 1"/>
          <p:cNvSpPr txBox="1">
            <a:spLocks/>
          </p:cNvSpPr>
          <p:nvPr/>
        </p:nvSpPr>
        <p:spPr>
          <a:xfrm>
            <a:off x="10020300" y="361950"/>
            <a:ext cx="2070100" cy="1293813"/>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kumimoji="0" lang="zh-TW" altLang="en-US" sz="3600" b="1" dirty="0" smtClean="0">
                <a:latin typeface="Microsoft JhengHei UI" panose="020B0604030504040204" pitchFamily="34" charset="-120"/>
                <a:ea typeface="Microsoft JhengHei UI" panose="020B0604030504040204" pitchFamily="34" charset="-120"/>
              </a:rPr>
              <a:t>九年一貫</a:t>
            </a:r>
            <a:endParaRPr kumimoji="0" lang="zh-TW" altLang="en-US" sz="3600" b="1" dirty="0">
              <a:latin typeface="Microsoft JhengHei UI" panose="020B0604030504040204" pitchFamily="34" charset="-120"/>
              <a:ea typeface="Microsoft JhengHei U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0350" y="196850"/>
            <a:ext cx="10820400" cy="1293813"/>
          </a:xfrm>
        </p:spPr>
        <p:txBody>
          <a:bodyPr/>
          <a:lstStyle/>
          <a:p>
            <a:pPr algn="l" fontAlgn="auto">
              <a:spcAft>
                <a:spcPts val="0"/>
              </a:spcAft>
              <a:defRPr/>
            </a:pPr>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106</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pic>
        <p:nvPicPr>
          <p:cNvPr id="128002" name="內容版面配置區 5"/>
          <p:cNvPicPr>
            <a:picLocks noGrp="1" noChangeAspect="1"/>
          </p:cNvPicPr>
          <p:nvPr>
            <p:ph sz="half" idx="1"/>
          </p:nvPr>
        </p:nvPicPr>
        <p:blipFill>
          <a:blip r:embed="rId2"/>
          <a:srcRect/>
          <a:stretch>
            <a:fillRect/>
          </a:stretch>
        </p:blipFill>
        <p:spPr>
          <a:xfrm>
            <a:off x="457200" y="1397000"/>
            <a:ext cx="5524500" cy="5083175"/>
          </a:xfrm>
        </p:spPr>
      </p:pic>
      <p:pic>
        <p:nvPicPr>
          <p:cNvPr id="128003" name="內容版面配置區 10"/>
          <p:cNvPicPr>
            <a:picLocks noGrp="1" noChangeAspect="1"/>
          </p:cNvPicPr>
          <p:nvPr>
            <p:ph sz="half" idx="2"/>
          </p:nvPr>
        </p:nvPicPr>
        <p:blipFill>
          <a:blip r:embed="rId3"/>
          <a:srcRect/>
          <a:stretch>
            <a:fillRect/>
          </a:stretch>
        </p:blipFill>
        <p:spPr>
          <a:xfrm>
            <a:off x="6324600" y="1397000"/>
            <a:ext cx="5524500" cy="5083175"/>
          </a:xfrm>
        </p:spPr>
      </p:pic>
      <p:sp>
        <p:nvSpPr>
          <p:cNvPr id="12" name="矩形 11"/>
          <p:cNvSpPr/>
          <p:nvPr/>
        </p:nvSpPr>
        <p:spPr>
          <a:xfrm>
            <a:off x="4356100" y="4343400"/>
            <a:ext cx="1524000" cy="1905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矩形 12"/>
          <p:cNvSpPr/>
          <p:nvPr/>
        </p:nvSpPr>
        <p:spPr>
          <a:xfrm>
            <a:off x="10185400" y="4292600"/>
            <a:ext cx="1498600" cy="18415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4845050" y="4038600"/>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矩形 14"/>
          <p:cNvSpPr/>
          <p:nvPr/>
        </p:nvSpPr>
        <p:spPr>
          <a:xfrm>
            <a:off x="10798175" y="3959225"/>
            <a:ext cx="885825" cy="257175"/>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矩形 15"/>
          <p:cNvSpPr/>
          <p:nvPr/>
        </p:nvSpPr>
        <p:spPr>
          <a:xfrm>
            <a:off x="10785475" y="4292600"/>
            <a:ext cx="898525" cy="2413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10721975" y="5497513"/>
            <a:ext cx="898525" cy="2413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8" name="標題 1"/>
          <p:cNvSpPr txBox="1">
            <a:spLocks/>
          </p:cNvSpPr>
          <p:nvPr/>
        </p:nvSpPr>
        <p:spPr>
          <a:xfrm>
            <a:off x="10045700" y="234950"/>
            <a:ext cx="2070100" cy="1293813"/>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kumimoji="0" lang="zh-TW" altLang="en-US" sz="3600" b="1" dirty="0" smtClean="0">
                <a:latin typeface="Microsoft JhengHei UI" panose="020B0604030504040204" pitchFamily="34" charset="-120"/>
                <a:ea typeface="Microsoft JhengHei UI" panose="020B0604030504040204" pitchFamily="34" charset="-120"/>
              </a:rPr>
              <a:t>九年一貫</a:t>
            </a:r>
            <a:endParaRPr kumimoji="0" lang="zh-TW" altLang="en-US" sz="3600" b="1" dirty="0">
              <a:latin typeface="Microsoft JhengHei UI" panose="020B0604030504040204" pitchFamily="34" charset="-120"/>
              <a:ea typeface="Microsoft JhengHei UI"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教育類主題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322_TF03462902_TF03462902.potx" id="{75934AA0-EA7E-48C9-AC6C-B8776C9980C1}" vid="{F712579A-141C-4177-A05B-4907AD265093}"/>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TM04033937[[fn=飛機雲]]</Template>
  <TotalTime>254</TotalTime>
  <Words>4406</Words>
  <Application>Microsoft Office PowerPoint</Application>
  <PresentationFormat>寬螢幕</PresentationFormat>
  <Paragraphs>431</Paragraphs>
  <Slides>41</Slides>
  <Notes>2</Notes>
  <HiddenSlides>0</HiddenSlides>
  <MMClips>0</MMClips>
  <ScaleCrop>false</ScaleCrop>
  <HeadingPairs>
    <vt:vector size="6" baseType="variant">
      <vt:variant>
        <vt:lpstr>使用字型</vt:lpstr>
      </vt:variant>
      <vt:variant>
        <vt:i4>18</vt:i4>
      </vt:variant>
      <vt:variant>
        <vt:lpstr>佈景主題</vt:lpstr>
      </vt:variant>
      <vt:variant>
        <vt:i4>9</vt:i4>
      </vt:variant>
      <vt:variant>
        <vt:lpstr>投影片標題</vt:lpstr>
      </vt:variant>
      <vt:variant>
        <vt:i4>41</vt:i4>
      </vt:variant>
    </vt:vector>
  </HeadingPairs>
  <TitlesOfParts>
    <vt:vector size="68" baseType="lpstr">
      <vt:lpstr>Chelsea</vt:lpstr>
      <vt:lpstr>等线</vt:lpstr>
      <vt:lpstr>Microsoft JhengHei UI</vt:lpstr>
      <vt:lpstr>微软雅黑</vt:lpstr>
      <vt:lpstr>SimSun</vt:lpstr>
      <vt:lpstr>SimSun</vt:lpstr>
      <vt:lpstr>方正清刻本悦宋简体</vt:lpstr>
      <vt:lpstr>方正静蕾简体</vt:lpstr>
      <vt:lpstr>微軟正黑體</vt:lpstr>
      <vt:lpstr>新細明體</vt:lpstr>
      <vt:lpstr>標楷體</vt:lpstr>
      <vt:lpstr>Arial</vt:lpstr>
      <vt:lpstr>Calibri</vt:lpstr>
      <vt:lpstr>Calibri Light</vt:lpstr>
      <vt:lpstr>Century Gothic</vt:lpstr>
      <vt:lpstr>Times New Roman</vt:lpstr>
      <vt:lpstr>Wingdings</vt:lpstr>
      <vt:lpstr>Wingdings 3</vt:lpstr>
      <vt:lpstr>飛機雲</vt:lpstr>
      <vt:lpstr>1_Office 主题</vt:lpstr>
      <vt:lpstr>2_Office 主题</vt:lpstr>
      <vt:lpstr>Office 主题</vt:lpstr>
      <vt:lpstr>3_Office 主题</vt:lpstr>
      <vt:lpstr>教育類主題 16x9</vt:lpstr>
      <vt:lpstr>4_Office 主题</vt:lpstr>
      <vt:lpstr>5_Office 主题</vt:lpstr>
      <vt:lpstr>6_Office 主题</vt:lpstr>
      <vt:lpstr>PowerPoint 簡報</vt:lpstr>
      <vt:lpstr>PowerPoint 簡報</vt:lpstr>
      <vt:lpstr>PowerPoint 簡報</vt:lpstr>
      <vt:lpstr>PowerPoint 簡報</vt:lpstr>
      <vt:lpstr>PowerPoint 簡報</vt:lpstr>
      <vt:lpstr>C3-1學習節數分配表(國小109學年度入學)</vt:lpstr>
      <vt:lpstr>C3-1學習節數分配表(國小108學年度入學)</vt:lpstr>
      <vt:lpstr>C3-1學習節數分配表(國小107學年度入學)</vt:lpstr>
      <vt:lpstr>C3-1學習節數分配表(國小106學年度入學)</vt:lpstr>
      <vt:lpstr>C3-1學習節數分配表(國小105學年度入學)</vt:lpstr>
      <vt:lpstr>C3-1學習節數分配表(國小104學年度入學)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課程計畫表件補充說明</dc:title>
  <dc:creator>千又 沈</dc:creator>
  <cp:lastModifiedBy>Administrator</cp:lastModifiedBy>
  <cp:revision>29</cp:revision>
  <dcterms:created xsi:type="dcterms:W3CDTF">2020-05-19T00:17:12Z</dcterms:created>
  <dcterms:modified xsi:type="dcterms:W3CDTF">2020-05-26T08:39:27Z</dcterms:modified>
</cp:coreProperties>
</file>