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B20C-2EC9-4197-897D-8BE239F257B0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1781-94E1-4ED0-B382-16F77E6DBC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232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8B20C-2EC9-4197-897D-8BE239F257B0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1781-94E1-4ED0-B382-16F77E6DBC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30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7928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4453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116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593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044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8820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9319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649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9360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5728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6953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725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5597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2.112二上性平入班宣導-刻版的幻影(剪輯版)">
            <a:hlinkClick r:id="" action="ppaction://media"/>
            <a:extLst>
              <a:ext uri="{FF2B5EF4-FFF2-40B4-BE49-F238E27FC236}">
                <a16:creationId xmlns:a16="http://schemas.microsoft.com/office/drawing/2014/main" id="{8F267B75-29EA-D31B-35C5-8F6D1D355A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7373" y="720831"/>
            <a:ext cx="10756303" cy="60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951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36137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15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0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2024-06-12T06:48:09Z</dcterms:created>
  <dcterms:modified xsi:type="dcterms:W3CDTF">2024-06-12T06:48:26Z</dcterms:modified>
</cp:coreProperties>
</file>